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96" r:id="rId6"/>
  </p:sldMasterIdLst>
  <p:notesMasterIdLst>
    <p:notesMasterId r:id="rId14"/>
  </p:notesMasterIdLst>
  <p:sldIdLst>
    <p:sldId id="269" r:id="rId7"/>
    <p:sldId id="264" r:id="rId8"/>
    <p:sldId id="265" r:id="rId9"/>
    <p:sldId id="266" r:id="rId10"/>
    <p:sldId id="267" r:id="rId11"/>
    <p:sldId id="268" r:id="rId12"/>
    <p:sldId id="263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159224-EA98-23B2-57B0-938441817D3E}" name="Jin Moen" initials="JM" userId="S::mol049@lul.se::d1d059e3-dda1-4b3e-a2c3-c7d9bb9f90d5" providerId="AD"/>
  <p188:author id="{E98D6B9C-3001-A06F-643D-8AB524B3D394}" name="Hjerpe Ulrika" initials="UH" userId="S::ulrika.hjerpe@uppsala.se::90149188-5475-4c80-945c-3789448f87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EA913-E600-488C-8509-085599A7A1C4}" v="28" dt="2025-06-05T06:27:19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a Toresten" userId="S::tou006@lul.se::5cebcbfd-a396-4d87-a552-3509f61ecae2" providerId="AD" clId="Web-{A9C3A2F5-855D-564A-5385-4B0D54FE338A}"/>
    <pc:docChg chg="modSld">
      <pc:chgData name="Ulrika Toresten" userId="S::tou006@lul.se::5cebcbfd-a396-4d87-a552-3509f61ecae2" providerId="AD" clId="Web-{A9C3A2F5-855D-564A-5385-4B0D54FE338A}" dt="2025-05-09T14:36:29.540" v="11" actId="20577"/>
      <pc:docMkLst>
        <pc:docMk/>
      </pc:docMkLst>
      <pc:sldChg chg="modSp">
        <pc:chgData name="Ulrika Toresten" userId="S::tou006@lul.se::5cebcbfd-a396-4d87-a552-3509f61ecae2" providerId="AD" clId="Web-{A9C3A2F5-855D-564A-5385-4B0D54FE338A}" dt="2025-05-09T14:35:56.415" v="7" actId="20577"/>
        <pc:sldMkLst>
          <pc:docMk/>
          <pc:sldMk cId="238999756" sldId="264"/>
        </pc:sldMkLst>
        <pc:spChg chg="mod">
          <ac:chgData name="Ulrika Toresten" userId="S::tou006@lul.se::5cebcbfd-a396-4d87-a552-3509f61ecae2" providerId="AD" clId="Web-{A9C3A2F5-855D-564A-5385-4B0D54FE338A}" dt="2025-05-09T14:35:56.415" v="7" actId="20577"/>
          <ac:spMkLst>
            <pc:docMk/>
            <pc:sldMk cId="238999756" sldId="264"/>
            <ac:spMk id="3" creationId="{5E5F797A-F23B-DB5F-511B-651A3F7C87C4}"/>
          </ac:spMkLst>
        </pc:spChg>
      </pc:sldChg>
      <pc:sldChg chg="delSp">
        <pc:chgData name="Ulrika Toresten" userId="S::tou006@lul.se::5cebcbfd-a396-4d87-a552-3509f61ecae2" providerId="AD" clId="Web-{A9C3A2F5-855D-564A-5385-4B0D54FE338A}" dt="2025-05-09T14:35:16.305" v="3"/>
        <pc:sldMkLst>
          <pc:docMk/>
          <pc:sldMk cId="82235580" sldId="265"/>
        </pc:sldMkLst>
        <pc:spChg chg="del">
          <ac:chgData name="Ulrika Toresten" userId="S::tou006@lul.se::5cebcbfd-a396-4d87-a552-3509f61ecae2" providerId="AD" clId="Web-{A9C3A2F5-855D-564A-5385-4B0D54FE338A}" dt="2025-05-09T14:35:16.305" v="3"/>
          <ac:spMkLst>
            <pc:docMk/>
            <pc:sldMk cId="82235580" sldId="265"/>
            <ac:spMk id="6" creationId="{FB693DAD-BF50-A361-4A38-A4B02E7F86B3}"/>
          </ac:spMkLst>
        </pc:spChg>
      </pc:sldChg>
      <pc:sldChg chg="delSp modSp">
        <pc:chgData name="Ulrika Toresten" userId="S::tou006@lul.se::5cebcbfd-a396-4d87-a552-3509f61ecae2" providerId="AD" clId="Web-{A9C3A2F5-855D-564A-5385-4B0D54FE338A}" dt="2025-05-09T14:36:29.540" v="11" actId="20577"/>
        <pc:sldMkLst>
          <pc:docMk/>
          <pc:sldMk cId="1402709402" sldId="266"/>
        </pc:sldMkLst>
        <pc:spChg chg="mod">
          <ac:chgData name="Ulrika Toresten" userId="S::tou006@lul.se::5cebcbfd-a396-4d87-a552-3509f61ecae2" providerId="AD" clId="Web-{A9C3A2F5-855D-564A-5385-4B0D54FE338A}" dt="2025-05-09T14:36:29.540" v="11" actId="20577"/>
          <ac:spMkLst>
            <pc:docMk/>
            <pc:sldMk cId="1402709402" sldId="266"/>
            <ac:spMk id="3" creationId="{871DB39F-DF66-29A0-D927-973B2B2140EF}"/>
          </ac:spMkLst>
        </pc:spChg>
        <pc:picChg chg="del">
          <ac:chgData name="Ulrika Toresten" userId="S::tou006@lul.se::5cebcbfd-a396-4d87-a552-3509f61ecae2" providerId="AD" clId="Web-{A9C3A2F5-855D-564A-5385-4B0D54FE338A}" dt="2025-05-09T14:36:07.102" v="8"/>
          <ac:picMkLst>
            <pc:docMk/>
            <pc:sldMk cId="1402709402" sldId="266"/>
            <ac:picMk id="5" creationId="{BE681DB1-9F97-C76C-46A4-D67B81C5A3A0}"/>
          </ac:picMkLst>
        </pc:picChg>
      </pc:sldChg>
      <pc:sldChg chg="delSp modSp">
        <pc:chgData name="Ulrika Toresten" userId="S::tou006@lul.se::5cebcbfd-a396-4d87-a552-3509f61ecae2" providerId="AD" clId="Web-{A9C3A2F5-855D-564A-5385-4B0D54FE338A}" dt="2025-05-09T14:35:04.226" v="2"/>
        <pc:sldMkLst>
          <pc:docMk/>
          <pc:sldMk cId="3850385461" sldId="267"/>
        </pc:sldMkLst>
        <pc:spChg chg="del mod">
          <ac:chgData name="Ulrika Toresten" userId="S::tou006@lul.se::5cebcbfd-a396-4d87-a552-3509f61ecae2" providerId="AD" clId="Web-{A9C3A2F5-855D-564A-5385-4B0D54FE338A}" dt="2025-05-09T14:35:04.226" v="2"/>
          <ac:spMkLst>
            <pc:docMk/>
            <pc:sldMk cId="3850385461" sldId="267"/>
            <ac:spMk id="3" creationId="{C061BF07-CAA7-3528-1ADB-E3E790EF53DC}"/>
          </ac:spMkLst>
        </pc:spChg>
      </pc:sldChg>
    </pc:docChg>
  </pc:docChgLst>
  <pc:docChgLst>
    <pc:chgData name="Ulrika Toresten" userId="5cebcbfd-a396-4d87-a552-3509f61ecae2" providerId="ADAL" clId="{77555313-C165-477B-AC29-243562DE2D46}"/>
    <pc:docChg chg="undo custSel addSld modSld sldOrd">
      <pc:chgData name="Ulrika Toresten" userId="5cebcbfd-a396-4d87-a552-3509f61ecae2" providerId="ADAL" clId="{77555313-C165-477B-AC29-243562DE2D46}" dt="2025-04-28T16:16:08.777" v="1303" actId="20577"/>
      <pc:docMkLst>
        <pc:docMk/>
      </pc:docMkLst>
      <pc:sldChg chg="modSp mod ord">
        <pc:chgData name="Ulrika Toresten" userId="5cebcbfd-a396-4d87-a552-3509f61ecae2" providerId="ADAL" clId="{77555313-C165-477B-AC29-243562DE2D46}" dt="2025-04-27T08:19:50.568" v="915"/>
        <pc:sldMkLst>
          <pc:docMk/>
          <pc:sldMk cId="749188914" sldId="263"/>
        </pc:sldMkLst>
        <pc:spChg chg="mod">
          <ac:chgData name="Ulrika Toresten" userId="5cebcbfd-a396-4d87-a552-3509f61ecae2" providerId="ADAL" clId="{77555313-C165-477B-AC29-243562DE2D46}" dt="2025-04-26T05:54:04.726" v="875" actId="14100"/>
          <ac:spMkLst>
            <pc:docMk/>
            <pc:sldMk cId="749188914" sldId="263"/>
            <ac:spMk id="3" creationId="{39B7465B-77E4-BAC2-2600-64A1D32F4A99}"/>
          </ac:spMkLst>
        </pc:spChg>
      </pc:sldChg>
      <pc:sldChg chg="addSp delSp modSp new mod ord">
        <pc:chgData name="Ulrika Toresten" userId="5cebcbfd-a396-4d87-a552-3509f61ecae2" providerId="ADAL" clId="{77555313-C165-477B-AC29-243562DE2D46}" dt="2025-04-27T08:19:20.677" v="913" actId="20577"/>
        <pc:sldMkLst>
          <pc:docMk/>
          <pc:sldMk cId="238999756" sldId="264"/>
        </pc:sldMkLst>
        <pc:spChg chg="mod">
          <ac:chgData name="Ulrika Toresten" userId="5cebcbfd-a396-4d87-a552-3509f61ecae2" providerId="ADAL" clId="{77555313-C165-477B-AC29-243562DE2D46}" dt="2025-04-26T05:53:08.518" v="873" actId="108"/>
          <ac:spMkLst>
            <pc:docMk/>
            <pc:sldMk cId="238999756" sldId="264"/>
            <ac:spMk id="2" creationId="{144D6678-D05F-1874-7B55-BB99DD804843}"/>
          </ac:spMkLst>
        </pc:spChg>
        <pc:spChg chg="mod">
          <ac:chgData name="Ulrika Toresten" userId="5cebcbfd-a396-4d87-a552-3509f61ecae2" providerId="ADAL" clId="{77555313-C165-477B-AC29-243562DE2D46}" dt="2025-04-27T08:19:20.677" v="913" actId="20577"/>
          <ac:spMkLst>
            <pc:docMk/>
            <pc:sldMk cId="238999756" sldId="264"/>
            <ac:spMk id="3" creationId="{5E5F797A-F23B-DB5F-511B-651A3F7C87C4}"/>
          </ac:spMkLst>
        </pc:spChg>
        <pc:spChg chg="add">
          <ac:chgData name="Ulrika Toresten" userId="5cebcbfd-a396-4d87-a552-3509f61ecae2" providerId="ADAL" clId="{77555313-C165-477B-AC29-243562DE2D46}" dt="2025-04-26T05:13:18.472" v="5"/>
          <ac:spMkLst>
            <pc:docMk/>
            <pc:sldMk cId="238999756" sldId="264"/>
            <ac:spMk id="4" creationId="{8BB932F3-B68B-2FA4-2787-6CAF16150B5B}"/>
          </ac:spMkLst>
        </pc:spChg>
        <pc:spChg chg="add mod">
          <ac:chgData name="Ulrika Toresten" userId="5cebcbfd-a396-4d87-a552-3509f61ecae2" providerId="ADAL" clId="{77555313-C165-477B-AC29-243562DE2D46}" dt="2025-04-26T05:13:45.144" v="10" actId="1076"/>
          <ac:spMkLst>
            <pc:docMk/>
            <pc:sldMk cId="238999756" sldId="264"/>
            <ac:spMk id="5" creationId="{5DEA4EC7-6C25-47FE-2CEA-979C6AB6EA18}"/>
          </ac:spMkLst>
        </pc:spChg>
        <pc:spChg chg="add del mod">
          <ac:chgData name="Ulrika Toresten" userId="5cebcbfd-a396-4d87-a552-3509f61ecae2" providerId="ADAL" clId="{77555313-C165-477B-AC29-243562DE2D46}" dt="2025-04-26T05:17:12.245" v="53"/>
          <ac:spMkLst>
            <pc:docMk/>
            <pc:sldMk cId="238999756" sldId="264"/>
            <ac:spMk id="6" creationId="{A66FFE80-9D93-B43F-C76C-15ACA82D9916}"/>
          </ac:spMkLst>
        </pc:spChg>
      </pc:sldChg>
      <pc:sldChg chg="modSp add mod">
        <pc:chgData name="Ulrika Toresten" userId="5cebcbfd-a396-4d87-a552-3509f61ecae2" providerId="ADAL" clId="{77555313-C165-477B-AC29-243562DE2D46}" dt="2025-04-28T06:04:25.383" v="1121" actId="13926"/>
        <pc:sldMkLst>
          <pc:docMk/>
          <pc:sldMk cId="82235580" sldId="265"/>
        </pc:sldMkLst>
        <pc:spChg chg="mod">
          <ac:chgData name="Ulrika Toresten" userId="5cebcbfd-a396-4d87-a552-3509f61ecae2" providerId="ADAL" clId="{77555313-C165-477B-AC29-243562DE2D46}" dt="2025-04-26T05:52:42.756" v="872" actId="113"/>
          <ac:spMkLst>
            <pc:docMk/>
            <pc:sldMk cId="82235580" sldId="265"/>
            <ac:spMk id="2" creationId="{144D6678-D05F-1874-7B55-BB99DD804843}"/>
          </ac:spMkLst>
        </pc:spChg>
        <pc:spChg chg="mod">
          <ac:chgData name="Ulrika Toresten" userId="5cebcbfd-a396-4d87-a552-3509f61ecae2" providerId="ADAL" clId="{77555313-C165-477B-AC29-243562DE2D46}" dt="2025-04-28T06:04:25.383" v="1121" actId="13926"/>
          <ac:spMkLst>
            <pc:docMk/>
            <pc:sldMk cId="82235580" sldId="265"/>
            <ac:spMk id="3" creationId="{5E5F797A-F23B-DB5F-511B-651A3F7C87C4}"/>
          </ac:spMkLst>
        </pc:spChg>
        <pc:spChg chg="mod">
          <ac:chgData name="Ulrika Toresten" userId="5cebcbfd-a396-4d87-a552-3509f61ecae2" providerId="ADAL" clId="{77555313-C165-477B-AC29-243562DE2D46}" dt="2025-04-26T05:23:24.222" v="302" actId="1076"/>
          <ac:spMkLst>
            <pc:docMk/>
            <pc:sldMk cId="82235580" sldId="265"/>
            <ac:spMk id="5" creationId="{5DEA4EC7-6C25-47FE-2CEA-979C6AB6EA18}"/>
          </ac:spMkLst>
        </pc:spChg>
      </pc:sldChg>
      <pc:sldChg chg="addSp modSp new mod">
        <pc:chgData name="Ulrika Toresten" userId="5cebcbfd-a396-4d87-a552-3509f61ecae2" providerId="ADAL" clId="{77555313-C165-477B-AC29-243562DE2D46}" dt="2025-04-26T06:07:02.856" v="907" actId="1076"/>
        <pc:sldMkLst>
          <pc:docMk/>
          <pc:sldMk cId="1402709402" sldId="266"/>
        </pc:sldMkLst>
        <pc:spChg chg="mod">
          <ac:chgData name="Ulrika Toresten" userId="5cebcbfd-a396-4d87-a552-3509f61ecae2" providerId="ADAL" clId="{77555313-C165-477B-AC29-243562DE2D46}" dt="2025-04-26T05:52:34.450" v="871" actId="113"/>
          <ac:spMkLst>
            <pc:docMk/>
            <pc:sldMk cId="1402709402" sldId="266"/>
            <ac:spMk id="2" creationId="{DE0A543E-D6DD-45DF-9C78-B9CC938C2252}"/>
          </ac:spMkLst>
        </pc:spChg>
        <pc:spChg chg="mod">
          <ac:chgData name="Ulrika Toresten" userId="5cebcbfd-a396-4d87-a552-3509f61ecae2" providerId="ADAL" clId="{77555313-C165-477B-AC29-243562DE2D46}" dt="2025-04-26T05:56:13.870" v="887" actId="1076"/>
          <ac:spMkLst>
            <pc:docMk/>
            <pc:sldMk cId="1402709402" sldId="266"/>
            <ac:spMk id="3" creationId="{871DB39F-DF66-29A0-D927-973B2B2140EF}"/>
          </ac:spMkLst>
        </pc:spChg>
        <pc:picChg chg="add mod">
          <ac:chgData name="Ulrika Toresten" userId="5cebcbfd-a396-4d87-a552-3509f61ecae2" providerId="ADAL" clId="{77555313-C165-477B-AC29-243562DE2D46}" dt="2025-04-26T06:07:02.856" v="907" actId="1076"/>
          <ac:picMkLst>
            <pc:docMk/>
            <pc:sldMk cId="1402709402" sldId="266"/>
            <ac:picMk id="5" creationId="{BE681DB1-9F97-C76C-46A4-D67B81C5A3A0}"/>
          </ac:picMkLst>
        </pc:picChg>
      </pc:sldChg>
      <pc:sldChg chg="addSp delSp modSp add mod ord">
        <pc:chgData name="Ulrika Toresten" userId="5cebcbfd-a396-4d87-a552-3509f61ecae2" providerId="ADAL" clId="{77555313-C165-477B-AC29-243562DE2D46}" dt="2025-04-28T12:35:10.696" v="1203" actId="20577"/>
        <pc:sldMkLst>
          <pc:docMk/>
          <pc:sldMk cId="3850385461" sldId="267"/>
        </pc:sldMkLst>
        <pc:spChg chg="mod">
          <ac:chgData name="Ulrika Toresten" userId="5cebcbfd-a396-4d87-a552-3509f61ecae2" providerId="ADAL" clId="{77555313-C165-477B-AC29-243562DE2D46}" dt="2025-04-26T05:25:22.526" v="328" actId="20577"/>
          <ac:spMkLst>
            <pc:docMk/>
            <pc:sldMk cId="3850385461" sldId="267"/>
            <ac:spMk id="2" creationId="{144D6678-D05F-1874-7B55-BB99DD804843}"/>
          </ac:spMkLst>
        </pc:spChg>
        <pc:spChg chg="del mod">
          <ac:chgData name="Ulrika Toresten" userId="5cebcbfd-a396-4d87-a552-3509f61ecae2" providerId="ADAL" clId="{77555313-C165-477B-AC29-243562DE2D46}" dt="2025-04-26T05:28:38.659" v="355" actId="478"/>
          <ac:spMkLst>
            <pc:docMk/>
            <pc:sldMk cId="3850385461" sldId="267"/>
            <ac:spMk id="3" creationId="{5E5F797A-F23B-DB5F-511B-651A3F7C87C4}"/>
          </ac:spMkLst>
        </pc:spChg>
        <pc:spChg chg="add mod">
          <ac:chgData name="Ulrika Toresten" userId="5cebcbfd-a396-4d87-a552-3509f61ecae2" providerId="ADAL" clId="{77555313-C165-477B-AC29-243562DE2D46}" dt="2025-04-28T12:35:10.696" v="1203" actId="20577"/>
          <ac:spMkLst>
            <pc:docMk/>
            <pc:sldMk cId="3850385461" sldId="267"/>
            <ac:spMk id="7" creationId="{F3C51DA0-0C5A-7EA5-9B0E-07568A2BC56E}"/>
          </ac:spMkLst>
        </pc:spChg>
        <pc:spChg chg="add del mod">
          <ac:chgData name="Ulrika Toresten" userId="5cebcbfd-a396-4d87-a552-3509f61ecae2" providerId="ADAL" clId="{77555313-C165-477B-AC29-243562DE2D46}" dt="2025-04-26T05:28:54.569" v="357" actId="478"/>
          <ac:spMkLst>
            <pc:docMk/>
            <pc:sldMk cId="3850385461" sldId="267"/>
            <ac:spMk id="9" creationId="{75A8EE08-666E-A9A9-4833-AD8245AAC099}"/>
          </ac:spMkLst>
        </pc:spChg>
      </pc:sldChg>
      <pc:sldChg chg="addSp delSp modSp add mod">
        <pc:chgData name="Ulrika Toresten" userId="5cebcbfd-a396-4d87-a552-3509f61ecae2" providerId="ADAL" clId="{77555313-C165-477B-AC29-243562DE2D46}" dt="2025-04-28T16:16:08.777" v="1303" actId="20577"/>
        <pc:sldMkLst>
          <pc:docMk/>
          <pc:sldMk cId="678998967" sldId="268"/>
        </pc:sldMkLst>
        <pc:spChg chg="mod">
          <ac:chgData name="Ulrika Toresten" userId="5cebcbfd-a396-4d87-a552-3509f61ecae2" providerId="ADAL" clId="{77555313-C165-477B-AC29-243562DE2D46}" dt="2025-04-28T12:28:47.366" v="1197" actId="14100"/>
          <ac:spMkLst>
            <pc:docMk/>
            <pc:sldMk cId="678998967" sldId="268"/>
            <ac:spMk id="5" creationId="{5DEA4EC7-6C25-47FE-2CEA-979C6AB6EA18}"/>
          </ac:spMkLst>
        </pc:spChg>
        <pc:spChg chg="mod">
          <ac:chgData name="Ulrika Toresten" userId="5cebcbfd-a396-4d87-a552-3509f61ecae2" providerId="ADAL" clId="{77555313-C165-477B-AC29-243562DE2D46}" dt="2025-04-28T16:16:08.777" v="1303" actId="20577"/>
          <ac:spMkLst>
            <pc:docMk/>
            <pc:sldMk cId="678998967" sldId="268"/>
            <ac:spMk id="7" creationId="{F3C51DA0-0C5A-7EA5-9B0E-07568A2BC56E}"/>
          </ac:spMkLst>
        </pc:spChg>
        <pc:picChg chg="add del mod">
          <ac:chgData name="Ulrika Toresten" userId="5cebcbfd-a396-4d87-a552-3509f61ecae2" providerId="ADAL" clId="{77555313-C165-477B-AC29-243562DE2D46}" dt="2025-04-28T13:59:44.575" v="1224" actId="478"/>
          <ac:picMkLst>
            <pc:docMk/>
            <pc:sldMk cId="678998967" sldId="268"/>
            <ac:picMk id="6" creationId="{76CDF70D-0F5A-DEA3-4293-3AD1B3867D3F}"/>
          </ac:picMkLst>
        </pc:picChg>
        <pc:picChg chg="add mod">
          <ac:chgData name="Ulrika Toresten" userId="5cebcbfd-a396-4d87-a552-3509f61ecae2" providerId="ADAL" clId="{77555313-C165-477B-AC29-243562DE2D46}" dt="2025-04-28T14:05:55.370" v="1293" actId="1076"/>
          <ac:picMkLst>
            <pc:docMk/>
            <pc:sldMk cId="678998967" sldId="268"/>
            <ac:picMk id="9" creationId="{0BF320E1-E690-A0B2-F9B3-BBCD09B58DE7}"/>
          </ac:picMkLst>
        </pc:picChg>
      </pc:sldChg>
      <pc:sldChg chg="addSp delSp modSp new mod ord modClrScheme chgLayout">
        <pc:chgData name="Ulrika Toresten" userId="5cebcbfd-a396-4d87-a552-3509f61ecae2" providerId="ADAL" clId="{77555313-C165-477B-AC29-243562DE2D46}" dt="2025-04-28T13:57:45.209" v="1223" actId="20577"/>
        <pc:sldMkLst>
          <pc:docMk/>
          <pc:sldMk cId="4293180685" sldId="269"/>
        </pc:sldMkLst>
        <pc:spChg chg="mod">
          <ac:chgData name="Ulrika Toresten" userId="5cebcbfd-a396-4d87-a552-3509f61ecae2" providerId="ADAL" clId="{77555313-C165-477B-AC29-243562DE2D46}" dt="2025-04-28T13:57:45.209" v="1223" actId="20577"/>
          <ac:spMkLst>
            <pc:docMk/>
            <pc:sldMk cId="4293180685" sldId="269"/>
            <ac:spMk id="2" creationId="{A05CDF17-84E1-F668-F58A-F1DD77CFEE5E}"/>
          </ac:spMkLst>
        </pc:spChg>
        <pc:spChg chg="del">
          <ac:chgData name="Ulrika Toresten" userId="5cebcbfd-a396-4d87-a552-3509f61ecae2" providerId="ADAL" clId="{77555313-C165-477B-AC29-243562DE2D46}" dt="2025-04-26T05:47:52.950" v="796" actId="26606"/>
          <ac:spMkLst>
            <pc:docMk/>
            <pc:sldMk cId="4293180685" sldId="269"/>
            <ac:spMk id="3" creationId="{E96C66A9-661B-6307-5F65-FF330AB783CD}"/>
          </ac:spMkLst>
        </pc:spChg>
        <pc:spChg chg="add mod">
          <ac:chgData name="Ulrika Toresten" userId="5cebcbfd-a396-4d87-a552-3509f61ecae2" providerId="ADAL" clId="{77555313-C165-477B-AC29-243562DE2D46}" dt="2025-04-26T05:50:14.432" v="847" actId="1076"/>
          <ac:spMkLst>
            <pc:docMk/>
            <pc:sldMk cId="4293180685" sldId="269"/>
            <ac:spMk id="5" creationId="{1FC1D457-839A-045B-F5E3-C777CB88B1BF}"/>
          </ac:spMkLst>
        </pc:spChg>
        <pc:picChg chg="add mod">
          <ac:chgData name="Ulrika Toresten" userId="5cebcbfd-a396-4d87-a552-3509f61ecae2" providerId="ADAL" clId="{77555313-C165-477B-AC29-243562DE2D46}" dt="2025-04-26T05:50:19.148" v="848" actId="1076"/>
          <ac:picMkLst>
            <pc:docMk/>
            <pc:sldMk cId="4293180685" sldId="269"/>
            <ac:picMk id="4" creationId="{DDDA9C72-0AAA-ABE9-07AF-5F8F964161C4}"/>
          </ac:picMkLst>
        </pc:picChg>
      </pc:sldChg>
    </pc:docChg>
  </pc:docChgLst>
  <pc:docChgLst>
    <pc:chgData name="Ulrika Toresten" userId="S::tou006@lul.se::5cebcbfd-a396-4d87-a552-3509f61ecae2" providerId="AD" clId="Web-{FDAEA913-E600-488C-8509-085599A7A1C4}"/>
    <pc:docChg chg="modSld">
      <pc:chgData name="Ulrika Toresten" userId="S::tou006@lul.se::5cebcbfd-a396-4d87-a552-3509f61ecae2" providerId="AD" clId="Web-{FDAEA913-E600-488C-8509-085599A7A1C4}" dt="2025-06-05T06:27:19.821" v="21" actId="1076"/>
      <pc:docMkLst>
        <pc:docMk/>
      </pc:docMkLst>
      <pc:sldChg chg="addSp delSp modSp">
        <pc:chgData name="Ulrika Toresten" userId="S::tou006@lul.se::5cebcbfd-a396-4d87-a552-3509f61ecae2" providerId="AD" clId="Web-{FDAEA913-E600-488C-8509-085599A7A1C4}" dt="2025-06-05T06:27:19.821" v="21" actId="1076"/>
        <pc:sldMkLst>
          <pc:docMk/>
          <pc:sldMk cId="1402709402" sldId="266"/>
        </pc:sldMkLst>
        <pc:spChg chg="mod">
          <ac:chgData name="Ulrika Toresten" userId="S::tou006@lul.se::5cebcbfd-a396-4d87-a552-3509f61ecae2" providerId="AD" clId="Web-{FDAEA913-E600-488C-8509-085599A7A1C4}" dt="2025-06-05T06:27:11.883" v="20" actId="14100"/>
          <ac:spMkLst>
            <pc:docMk/>
            <pc:sldMk cId="1402709402" sldId="266"/>
            <ac:spMk id="6" creationId="{D6B1A292-8959-A711-27BF-2EF3E66DF7AC}"/>
          </ac:spMkLst>
        </pc:spChg>
        <pc:picChg chg="add del mod">
          <ac:chgData name="Ulrika Toresten" userId="S::tou006@lul.se::5cebcbfd-a396-4d87-a552-3509f61ecae2" providerId="AD" clId="Web-{FDAEA913-E600-488C-8509-085599A7A1C4}" dt="2025-06-05T06:21:39.709" v="1"/>
          <ac:picMkLst>
            <pc:docMk/>
            <pc:sldMk cId="1402709402" sldId="266"/>
            <ac:picMk id="4" creationId="{C002A946-1765-3CD5-3743-FD6CA1845280}"/>
          </ac:picMkLst>
        </pc:picChg>
        <pc:picChg chg="add mod">
          <ac:chgData name="Ulrika Toresten" userId="S::tou006@lul.se::5cebcbfd-a396-4d87-a552-3509f61ecae2" providerId="AD" clId="Web-{FDAEA913-E600-488C-8509-085599A7A1C4}" dt="2025-06-05T06:24:28.491" v="5" actId="1076"/>
          <ac:picMkLst>
            <pc:docMk/>
            <pc:sldMk cId="1402709402" sldId="266"/>
            <ac:picMk id="5" creationId="{81021C2B-FB05-6F3E-18D4-688DB21848FF}"/>
          </ac:picMkLst>
        </pc:picChg>
        <pc:picChg chg="mod">
          <ac:chgData name="Ulrika Toresten" userId="S::tou006@lul.se::5cebcbfd-a396-4d87-a552-3509f61ecae2" providerId="AD" clId="Web-{FDAEA913-E600-488C-8509-085599A7A1C4}" dt="2025-06-05T06:27:19.821" v="21" actId="1076"/>
          <ac:picMkLst>
            <pc:docMk/>
            <pc:sldMk cId="1402709402" sldId="266"/>
            <ac:picMk id="8" creationId="{05D8B3C0-3078-2E06-564B-EE95E7AF2009}"/>
          </ac:picMkLst>
        </pc:picChg>
        <pc:picChg chg="mod">
          <ac:chgData name="Ulrika Toresten" userId="S::tou006@lul.se::5cebcbfd-a396-4d87-a552-3509f61ecae2" providerId="AD" clId="Web-{FDAEA913-E600-488C-8509-085599A7A1C4}" dt="2025-06-05T06:24:48.492" v="9" actId="14100"/>
          <ac:picMkLst>
            <pc:docMk/>
            <pc:sldMk cId="1402709402" sldId="266"/>
            <ac:picMk id="1026" creationId="{725207AB-468B-EC9E-1E38-2B5861B83E4F}"/>
          </ac:picMkLst>
        </pc:picChg>
      </pc:sldChg>
    </pc:docChg>
  </pc:docChgLst>
  <pc:docChgLst>
    <pc:chgData name="Ulrika Toresten" userId="5cebcbfd-a396-4d87-a552-3509f61ecae2" providerId="ADAL" clId="{0FCA18B8-83AD-4B2D-9F66-961C5F46FFED}"/>
    <pc:docChg chg="undo custSel modSld">
      <pc:chgData name="Ulrika Toresten" userId="5cebcbfd-a396-4d87-a552-3509f61ecae2" providerId="ADAL" clId="{0FCA18B8-83AD-4B2D-9F66-961C5F46FFED}" dt="2025-05-14T08:56:18.963" v="429" actId="20577"/>
      <pc:docMkLst>
        <pc:docMk/>
      </pc:docMkLst>
      <pc:sldChg chg="modSp mod">
        <pc:chgData name="Ulrika Toresten" userId="5cebcbfd-a396-4d87-a552-3509f61ecae2" providerId="ADAL" clId="{0FCA18B8-83AD-4B2D-9F66-961C5F46FFED}" dt="2025-05-08T12:46:09.801" v="102" actId="1076"/>
        <pc:sldMkLst>
          <pc:docMk/>
          <pc:sldMk cId="749188914" sldId="263"/>
        </pc:sldMkLst>
        <pc:spChg chg="mod">
          <ac:chgData name="Ulrika Toresten" userId="5cebcbfd-a396-4d87-a552-3509f61ecae2" providerId="ADAL" clId="{0FCA18B8-83AD-4B2D-9F66-961C5F46FFED}" dt="2025-05-08T12:45:25.002" v="99" actId="20577"/>
          <ac:spMkLst>
            <pc:docMk/>
            <pc:sldMk cId="749188914" sldId="263"/>
            <ac:spMk id="3" creationId="{39B7465B-77E4-BAC2-2600-64A1D32F4A99}"/>
          </ac:spMkLst>
        </pc:spChg>
        <pc:spChg chg="mod">
          <ac:chgData name="Ulrika Toresten" userId="5cebcbfd-a396-4d87-a552-3509f61ecae2" providerId="ADAL" clId="{0FCA18B8-83AD-4B2D-9F66-961C5F46FFED}" dt="2025-05-08T12:46:09.801" v="102" actId="1076"/>
          <ac:spMkLst>
            <pc:docMk/>
            <pc:sldMk cId="749188914" sldId="263"/>
            <ac:spMk id="5" creationId="{6CA65BE1-11E5-AB28-462A-B3500EE23736}"/>
          </ac:spMkLst>
        </pc:spChg>
      </pc:sldChg>
      <pc:sldChg chg="addSp delSp modSp mod">
        <pc:chgData name="Ulrika Toresten" userId="5cebcbfd-a396-4d87-a552-3509f61ecae2" providerId="ADAL" clId="{0FCA18B8-83AD-4B2D-9F66-961C5F46FFED}" dt="2025-05-08T12:55:22.629" v="194" actId="20577"/>
        <pc:sldMkLst>
          <pc:docMk/>
          <pc:sldMk cId="238999756" sldId="264"/>
        </pc:sldMkLst>
        <pc:spChg chg="mod">
          <ac:chgData name="Ulrika Toresten" userId="5cebcbfd-a396-4d87-a552-3509f61ecae2" providerId="ADAL" clId="{0FCA18B8-83AD-4B2D-9F66-961C5F46FFED}" dt="2025-05-08T12:55:22.629" v="194" actId="20577"/>
          <ac:spMkLst>
            <pc:docMk/>
            <pc:sldMk cId="238999756" sldId="264"/>
            <ac:spMk id="3" creationId="{5E5F797A-F23B-DB5F-511B-651A3F7C87C4}"/>
          </ac:spMkLst>
        </pc:spChg>
        <pc:spChg chg="del mod">
          <ac:chgData name="Ulrika Toresten" userId="5cebcbfd-a396-4d87-a552-3509f61ecae2" providerId="ADAL" clId="{0FCA18B8-83AD-4B2D-9F66-961C5F46FFED}" dt="2025-05-08T12:38:25.591" v="36" actId="478"/>
          <ac:spMkLst>
            <pc:docMk/>
            <pc:sldMk cId="238999756" sldId="264"/>
            <ac:spMk id="5" creationId="{5DEA4EC7-6C25-47FE-2CEA-979C6AB6EA18}"/>
          </ac:spMkLst>
        </pc:spChg>
        <pc:spChg chg="add del">
          <ac:chgData name="Ulrika Toresten" userId="5cebcbfd-a396-4d87-a552-3509f61ecae2" providerId="ADAL" clId="{0FCA18B8-83AD-4B2D-9F66-961C5F46FFED}" dt="2025-05-08T12:37:58.223" v="32" actId="22"/>
          <ac:spMkLst>
            <pc:docMk/>
            <pc:sldMk cId="238999756" sldId="264"/>
            <ac:spMk id="7" creationId="{295747FB-04A1-CE2A-244B-D513C5C49C73}"/>
          </ac:spMkLst>
        </pc:spChg>
        <pc:spChg chg="add mod">
          <ac:chgData name="Ulrika Toresten" userId="5cebcbfd-a396-4d87-a552-3509f61ecae2" providerId="ADAL" clId="{0FCA18B8-83AD-4B2D-9F66-961C5F46FFED}" dt="2025-05-08T12:38:28.523" v="37" actId="1076"/>
          <ac:spMkLst>
            <pc:docMk/>
            <pc:sldMk cId="238999756" sldId="264"/>
            <ac:spMk id="8" creationId="{CA1EAC10-35D8-0498-DFC8-371E997A331D}"/>
          </ac:spMkLst>
        </pc:spChg>
      </pc:sldChg>
      <pc:sldChg chg="addSp delSp modSp mod">
        <pc:chgData name="Ulrika Toresten" userId="5cebcbfd-a396-4d87-a552-3509f61ecae2" providerId="ADAL" clId="{0FCA18B8-83AD-4B2D-9F66-961C5F46FFED}" dt="2025-05-08T12:55:07.007" v="183" actId="20577"/>
        <pc:sldMkLst>
          <pc:docMk/>
          <pc:sldMk cId="82235580" sldId="265"/>
        </pc:sldMkLst>
        <pc:spChg chg="mod">
          <ac:chgData name="Ulrika Toresten" userId="5cebcbfd-a396-4d87-a552-3509f61ecae2" providerId="ADAL" clId="{0FCA18B8-83AD-4B2D-9F66-961C5F46FFED}" dt="2025-05-08T12:55:07.007" v="183" actId="20577"/>
          <ac:spMkLst>
            <pc:docMk/>
            <pc:sldMk cId="82235580" sldId="265"/>
            <ac:spMk id="3" creationId="{5E5F797A-F23B-DB5F-511B-651A3F7C87C4}"/>
          </ac:spMkLst>
        </pc:spChg>
        <pc:spChg chg="del">
          <ac:chgData name="Ulrika Toresten" userId="5cebcbfd-a396-4d87-a552-3509f61ecae2" providerId="ADAL" clId="{0FCA18B8-83AD-4B2D-9F66-961C5F46FFED}" dt="2025-05-08T12:38:33.363" v="38" actId="478"/>
          <ac:spMkLst>
            <pc:docMk/>
            <pc:sldMk cId="82235580" sldId="265"/>
            <ac:spMk id="5" creationId="{5DEA4EC7-6C25-47FE-2CEA-979C6AB6EA18}"/>
          </ac:spMkLst>
        </pc:spChg>
        <pc:spChg chg="add mod">
          <ac:chgData name="Ulrika Toresten" userId="5cebcbfd-a396-4d87-a552-3509f61ecae2" providerId="ADAL" clId="{0FCA18B8-83AD-4B2D-9F66-961C5F46FFED}" dt="2025-05-08T12:38:38.216" v="40" actId="1076"/>
          <ac:spMkLst>
            <pc:docMk/>
            <pc:sldMk cId="82235580" sldId="265"/>
            <ac:spMk id="6" creationId="{FB693DAD-BF50-A361-4A38-A4B02E7F86B3}"/>
          </ac:spMkLst>
        </pc:spChg>
      </pc:sldChg>
      <pc:sldChg chg="addSp delSp modSp mod">
        <pc:chgData name="Ulrika Toresten" userId="5cebcbfd-a396-4d87-a552-3509f61ecae2" providerId="ADAL" clId="{0FCA18B8-83AD-4B2D-9F66-961C5F46FFED}" dt="2025-05-14T08:56:11.351" v="427" actId="20577"/>
        <pc:sldMkLst>
          <pc:docMk/>
          <pc:sldMk cId="1402709402" sldId="266"/>
        </pc:sldMkLst>
        <pc:spChg chg="mod">
          <ac:chgData name="Ulrika Toresten" userId="5cebcbfd-a396-4d87-a552-3509f61ecae2" providerId="ADAL" clId="{0FCA18B8-83AD-4B2D-9F66-961C5F46FFED}" dt="2025-05-13T12:58:54.672" v="383" actId="20577"/>
          <ac:spMkLst>
            <pc:docMk/>
            <pc:sldMk cId="1402709402" sldId="266"/>
            <ac:spMk id="2" creationId="{DE0A543E-D6DD-45DF-9C78-B9CC938C2252}"/>
          </ac:spMkLst>
        </pc:spChg>
        <pc:spChg chg="mod">
          <ac:chgData name="Ulrika Toresten" userId="5cebcbfd-a396-4d87-a552-3509f61ecae2" providerId="ADAL" clId="{0FCA18B8-83AD-4B2D-9F66-961C5F46FFED}" dt="2025-05-13T12:58:31.582" v="371" actId="1076"/>
          <ac:spMkLst>
            <pc:docMk/>
            <pc:sldMk cId="1402709402" sldId="266"/>
            <ac:spMk id="3" creationId="{871DB39F-DF66-29A0-D927-973B2B2140EF}"/>
          </ac:spMkLst>
        </pc:spChg>
        <pc:spChg chg="add del mod">
          <ac:chgData name="Ulrika Toresten" userId="5cebcbfd-a396-4d87-a552-3509f61ecae2" providerId="ADAL" clId="{0FCA18B8-83AD-4B2D-9F66-961C5F46FFED}" dt="2025-05-13T12:57:02.818" v="326"/>
          <ac:spMkLst>
            <pc:docMk/>
            <pc:sldMk cId="1402709402" sldId="266"/>
            <ac:spMk id="4" creationId="{4B67DC93-65BB-048A-6EB9-B40034AEEF65}"/>
          </ac:spMkLst>
        </pc:spChg>
        <pc:spChg chg="add del mod">
          <ac:chgData name="Ulrika Toresten" userId="5cebcbfd-a396-4d87-a552-3509f61ecae2" providerId="ADAL" clId="{0FCA18B8-83AD-4B2D-9F66-961C5F46FFED}" dt="2025-05-13T12:57:24.033" v="333" actId="478"/>
          <ac:spMkLst>
            <pc:docMk/>
            <pc:sldMk cId="1402709402" sldId="266"/>
            <ac:spMk id="5" creationId="{6B19DD3D-0803-671A-879F-A273B2B761E0}"/>
          </ac:spMkLst>
        </pc:spChg>
        <pc:spChg chg="add mod">
          <ac:chgData name="Ulrika Toresten" userId="5cebcbfd-a396-4d87-a552-3509f61ecae2" providerId="ADAL" clId="{0FCA18B8-83AD-4B2D-9F66-961C5F46FFED}" dt="2025-05-13T12:57:51.162" v="351" actId="14100"/>
          <ac:spMkLst>
            <pc:docMk/>
            <pc:sldMk cId="1402709402" sldId="266"/>
            <ac:spMk id="6" creationId="{D6B1A292-8959-A711-27BF-2EF3E66DF7AC}"/>
          </ac:spMkLst>
        </pc:spChg>
        <pc:spChg chg="add del mod">
          <ac:chgData name="Ulrika Toresten" userId="5cebcbfd-a396-4d87-a552-3509f61ecae2" providerId="ADAL" clId="{0FCA18B8-83AD-4B2D-9F66-961C5F46FFED}" dt="2025-05-13T12:59:07.295" v="388"/>
          <ac:spMkLst>
            <pc:docMk/>
            <pc:sldMk cId="1402709402" sldId="266"/>
            <ac:spMk id="7" creationId="{64A3F3F5-78A7-E7E5-A3D0-C01C319CA75F}"/>
          </ac:spMkLst>
        </pc:spChg>
        <pc:spChg chg="add mod">
          <ac:chgData name="Ulrika Toresten" userId="5cebcbfd-a396-4d87-a552-3509f61ecae2" providerId="ADAL" clId="{0FCA18B8-83AD-4B2D-9F66-961C5F46FFED}" dt="2025-05-14T08:56:11.351" v="427" actId="20577"/>
          <ac:spMkLst>
            <pc:docMk/>
            <pc:sldMk cId="1402709402" sldId="266"/>
            <ac:spMk id="9" creationId="{63FD5F9A-A669-EDBE-90E5-CA4B5BDEDFE1}"/>
          </ac:spMkLst>
        </pc:spChg>
        <pc:picChg chg="add del mod">
          <ac:chgData name="Ulrika Toresten" userId="5cebcbfd-a396-4d87-a552-3509f61ecae2" providerId="ADAL" clId="{0FCA18B8-83AD-4B2D-9F66-961C5F46FFED}" dt="2025-05-13T12:23:11.928" v="295" actId="478"/>
          <ac:picMkLst>
            <pc:docMk/>
            <pc:sldMk cId="1402709402" sldId="266"/>
            <ac:picMk id="6" creationId="{125773A1-96D6-E553-4F15-13754DA38240}"/>
          </ac:picMkLst>
        </pc:picChg>
        <pc:picChg chg="add mod">
          <ac:chgData name="Ulrika Toresten" userId="5cebcbfd-a396-4d87-a552-3509f61ecae2" providerId="ADAL" clId="{0FCA18B8-83AD-4B2D-9F66-961C5F46FFED}" dt="2025-05-13T12:55:53.670" v="312" actId="1076"/>
          <ac:picMkLst>
            <pc:docMk/>
            <pc:sldMk cId="1402709402" sldId="266"/>
            <ac:picMk id="8" creationId="{05D8B3C0-3078-2E06-564B-EE95E7AF2009}"/>
          </ac:picMkLst>
        </pc:picChg>
        <pc:picChg chg="add mod">
          <ac:chgData name="Ulrika Toresten" userId="5cebcbfd-a396-4d87-a552-3509f61ecae2" providerId="ADAL" clId="{0FCA18B8-83AD-4B2D-9F66-961C5F46FFED}" dt="2025-05-13T12:59:55.067" v="422" actId="1076"/>
          <ac:picMkLst>
            <pc:docMk/>
            <pc:sldMk cId="1402709402" sldId="266"/>
            <ac:picMk id="1026" creationId="{725207AB-468B-EC9E-1E38-2B5861B83E4F}"/>
          </ac:picMkLst>
        </pc:picChg>
        <pc:picChg chg="add del mod">
          <ac:chgData name="Ulrika Toresten" userId="5cebcbfd-a396-4d87-a552-3509f61ecae2" providerId="ADAL" clId="{0FCA18B8-83AD-4B2D-9F66-961C5F46FFED}" dt="2025-05-13T12:57:24.033" v="333" actId="478"/>
          <ac:picMkLst>
            <pc:docMk/>
            <pc:sldMk cId="1402709402" sldId="266"/>
            <ac:picMk id="1028" creationId="{5CCE153D-7807-DE9F-D9A2-294B29FE8434}"/>
          </ac:picMkLst>
        </pc:picChg>
      </pc:sldChg>
      <pc:sldChg chg="addSp delSp modSp mod">
        <pc:chgData name="Ulrika Toresten" userId="5cebcbfd-a396-4d87-a552-3509f61ecae2" providerId="ADAL" clId="{0FCA18B8-83AD-4B2D-9F66-961C5F46FFED}" dt="2025-05-14T08:56:18.963" v="429" actId="20577"/>
        <pc:sldMkLst>
          <pc:docMk/>
          <pc:sldMk cId="3850385461" sldId="267"/>
        </pc:sldMkLst>
        <pc:spChg chg="mod">
          <ac:chgData name="Ulrika Toresten" userId="5cebcbfd-a396-4d87-a552-3509f61ecae2" providerId="ADAL" clId="{0FCA18B8-83AD-4B2D-9F66-961C5F46FFED}" dt="2025-05-08T12:46:50.409" v="135" actId="20577"/>
          <ac:spMkLst>
            <pc:docMk/>
            <pc:sldMk cId="3850385461" sldId="267"/>
            <ac:spMk id="2" creationId="{144D6678-D05F-1874-7B55-BB99DD804843}"/>
          </ac:spMkLst>
        </pc:spChg>
        <pc:spChg chg="add mod">
          <ac:chgData name="Ulrika Toresten" userId="5cebcbfd-a396-4d87-a552-3509f61ecae2" providerId="ADAL" clId="{0FCA18B8-83AD-4B2D-9F66-961C5F46FFED}" dt="2025-05-08T12:38:51.283" v="43"/>
          <ac:spMkLst>
            <pc:docMk/>
            <pc:sldMk cId="3850385461" sldId="267"/>
            <ac:spMk id="3" creationId="{C061BF07-CAA7-3528-1ADB-E3E790EF53DC}"/>
          </ac:spMkLst>
        </pc:spChg>
        <pc:spChg chg="del mod">
          <ac:chgData name="Ulrika Toresten" userId="5cebcbfd-a396-4d87-a552-3509f61ecae2" providerId="ADAL" clId="{0FCA18B8-83AD-4B2D-9F66-961C5F46FFED}" dt="2025-05-08T12:38:49.718" v="42" actId="478"/>
          <ac:spMkLst>
            <pc:docMk/>
            <pc:sldMk cId="3850385461" sldId="267"/>
            <ac:spMk id="5" creationId="{5DEA4EC7-6C25-47FE-2CEA-979C6AB6EA18}"/>
          </ac:spMkLst>
        </pc:spChg>
        <pc:spChg chg="mod">
          <ac:chgData name="Ulrika Toresten" userId="5cebcbfd-a396-4d87-a552-3509f61ecae2" providerId="ADAL" clId="{0FCA18B8-83AD-4B2D-9F66-961C5F46FFED}" dt="2025-05-14T08:56:18.963" v="429" actId="20577"/>
          <ac:spMkLst>
            <pc:docMk/>
            <pc:sldMk cId="3850385461" sldId="267"/>
            <ac:spMk id="7" creationId="{F3C51DA0-0C5A-7EA5-9B0E-07568A2BC56E}"/>
          </ac:spMkLst>
        </pc:spChg>
      </pc:sldChg>
      <pc:sldChg chg="addSp delSp modSp mod">
        <pc:chgData name="Ulrika Toresten" userId="5cebcbfd-a396-4d87-a552-3509f61ecae2" providerId="ADAL" clId="{0FCA18B8-83AD-4B2D-9F66-961C5F46FFED}" dt="2025-05-08T12:42:14.666" v="83" actId="207"/>
        <pc:sldMkLst>
          <pc:docMk/>
          <pc:sldMk cId="678998967" sldId="268"/>
        </pc:sldMkLst>
        <pc:spChg chg="add mod">
          <ac:chgData name="Ulrika Toresten" userId="5cebcbfd-a396-4d87-a552-3509f61ecae2" providerId="ADAL" clId="{0FCA18B8-83AD-4B2D-9F66-961C5F46FFED}" dt="2025-05-08T12:39:16.391" v="46" actId="1076"/>
          <ac:spMkLst>
            <pc:docMk/>
            <pc:sldMk cId="678998967" sldId="268"/>
            <ac:spMk id="3" creationId="{D3522D3E-206C-AB0D-41EB-86ACF053D582}"/>
          </ac:spMkLst>
        </pc:spChg>
        <pc:spChg chg="del">
          <ac:chgData name="Ulrika Toresten" userId="5cebcbfd-a396-4d87-a552-3509f61ecae2" providerId="ADAL" clId="{0FCA18B8-83AD-4B2D-9F66-961C5F46FFED}" dt="2025-05-08T12:39:11" v="44" actId="478"/>
          <ac:spMkLst>
            <pc:docMk/>
            <pc:sldMk cId="678998967" sldId="268"/>
            <ac:spMk id="5" creationId="{5DEA4EC7-6C25-47FE-2CEA-979C6AB6EA18}"/>
          </ac:spMkLst>
        </pc:spChg>
        <pc:spChg chg="mod">
          <ac:chgData name="Ulrika Toresten" userId="5cebcbfd-a396-4d87-a552-3509f61ecae2" providerId="ADAL" clId="{0FCA18B8-83AD-4B2D-9F66-961C5F46FFED}" dt="2025-05-08T12:39:23.689" v="48" actId="20577"/>
          <ac:spMkLst>
            <pc:docMk/>
            <pc:sldMk cId="678998967" sldId="268"/>
            <ac:spMk id="7" creationId="{F3C51DA0-0C5A-7EA5-9B0E-07568A2BC56E}"/>
          </ac:spMkLst>
        </pc:spChg>
        <pc:spChg chg="add mod">
          <ac:chgData name="Ulrika Toresten" userId="5cebcbfd-a396-4d87-a552-3509f61ecae2" providerId="ADAL" clId="{0FCA18B8-83AD-4B2D-9F66-961C5F46FFED}" dt="2025-05-08T12:42:14.666" v="83" actId="207"/>
          <ac:spMkLst>
            <pc:docMk/>
            <pc:sldMk cId="678998967" sldId="268"/>
            <ac:spMk id="12" creationId="{4176B275-38EB-3E9E-434C-F0F95BB7C97E}"/>
          </ac:spMkLst>
        </pc:spChg>
        <pc:cxnChg chg="add del mod">
          <ac:chgData name="Ulrika Toresten" userId="5cebcbfd-a396-4d87-a552-3509f61ecae2" providerId="ADAL" clId="{0FCA18B8-83AD-4B2D-9F66-961C5F46FFED}" dt="2025-05-08T12:39:45.718" v="53" actId="478"/>
          <ac:cxnSpMkLst>
            <pc:docMk/>
            <pc:sldMk cId="678998967" sldId="268"/>
            <ac:cxnSpMk id="8" creationId="{D981662C-DCBF-0DA9-5A87-55F664B04E48}"/>
          </ac:cxnSpMkLst>
        </pc:cxnChg>
      </pc:sldChg>
      <pc:sldChg chg="modSp mod">
        <pc:chgData name="Ulrika Toresten" userId="5cebcbfd-a396-4d87-a552-3509f61ecae2" providerId="ADAL" clId="{0FCA18B8-83AD-4B2D-9F66-961C5F46FFED}" dt="2025-05-08T12:37:35.461" v="30" actId="20577"/>
        <pc:sldMkLst>
          <pc:docMk/>
          <pc:sldMk cId="4293180685" sldId="269"/>
        </pc:sldMkLst>
        <pc:spChg chg="mod">
          <ac:chgData name="Ulrika Toresten" userId="5cebcbfd-a396-4d87-a552-3509f61ecae2" providerId="ADAL" clId="{0FCA18B8-83AD-4B2D-9F66-961C5F46FFED}" dt="2025-05-08T12:37:35.461" v="30" actId="20577"/>
          <ac:spMkLst>
            <pc:docMk/>
            <pc:sldMk cId="4293180685" sldId="269"/>
            <ac:spMk id="5" creationId="{1FC1D457-839A-045B-F5E3-C777CB88B1BF}"/>
          </ac:spMkLst>
        </pc:spChg>
      </pc:sldChg>
    </pc:docChg>
  </pc:docChgLst>
  <pc:docChgLst>
    <pc:chgData name="Ulrika Toresten" userId="S::tou006@lul.se::5cebcbfd-a396-4d87-a552-3509f61ecae2" providerId="AD" clId="Web-{37D312E9-5A4F-C6F4-03B6-F728768E0744}"/>
    <pc:docChg chg="modSld">
      <pc:chgData name="Ulrika Toresten" userId="S::tou006@lul.se::5cebcbfd-a396-4d87-a552-3509f61ecae2" providerId="AD" clId="Web-{37D312E9-5A4F-C6F4-03B6-F728768E0744}" dt="2025-05-12T12:07:52.526" v="53" actId="20577"/>
      <pc:docMkLst>
        <pc:docMk/>
      </pc:docMkLst>
      <pc:sldChg chg="modSp">
        <pc:chgData name="Ulrika Toresten" userId="S::tou006@lul.se::5cebcbfd-a396-4d87-a552-3509f61ecae2" providerId="AD" clId="Web-{37D312E9-5A4F-C6F4-03B6-F728768E0744}" dt="2025-05-12T12:04:52.464" v="18" actId="20577"/>
        <pc:sldMkLst>
          <pc:docMk/>
          <pc:sldMk cId="1402709402" sldId="266"/>
        </pc:sldMkLst>
        <pc:spChg chg="mod">
          <ac:chgData name="Ulrika Toresten" userId="S::tou006@lul.se::5cebcbfd-a396-4d87-a552-3509f61ecae2" providerId="AD" clId="Web-{37D312E9-5A4F-C6F4-03B6-F728768E0744}" dt="2025-05-12T12:04:52.464" v="18" actId="20577"/>
          <ac:spMkLst>
            <pc:docMk/>
            <pc:sldMk cId="1402709402" sldId="266"/>
            <ac:spMk id="3" creationId="{871DB39F-DF66-29A0-D927-973B2B2140EF}"/>
          </ac:spMkLst>
        </pc:spChg>
      </pc:sldChg>
      <pc:sldChg chg="modSp">
        <pc:chgData name="Ulrika Toresten" userId="S::tou006@lul.se::5cebcbfd-a396-4d87-a552-3509f61ecae2" providerId="AD" clId="Web-{37D312E9-5A4F-C6F4-03B6-F728768E0744}" dt="2025-05-12T12:07:52.526" v="53" actId="20577"/>
        <pc:sldMkLst>
          <pc:docMk/>
          <pc:sldMk cId="3850385461" sldId="267"/>
        </pc:sldMkLst>
        <pc:spChg chg="mod">
          <ac:chgData name="Ulrika Toresten" userId="S::tou006@lul.se::5cebcbfd-a396-4d87-a552-3509f61ecae2" providerId="AD" clId="Web-{37D312E9-5A4F-C6F4-03B6-F728768E0744}" dt="2025-05-12T12:07:52.526" v="53" actId="20577"/>
          <ac:spMkLst>
            <pc:docMk/>
            <pc:sldMk cId="3850385461" sldId="267"/>
            <ac:spMk id="7" creationId="{F3C51DA0-0C5A-7EA5-9B0E-07568A2BC56E}"/>
          </ac:spMkLst>
        </pc:spChg>
      </pc:sldChg>
    </pc:docChg>
  </pc:docChgLst>
  <pc:docChgLst>
    <pc:chgData name="Ulrika Toresten" userId="S::tou006@lul.se::5cebcbfd-a396-4d87-a552-3509f61ecae2" providerId="AD" clId="Web-{36AB15F1-B2DC-4697-8FF8-FE9E638F73B8}"/>
    <pc:docChg chg="modSld">
      <pc:chgData name="Ulrika Toresten" userId="S::tou006@lul.se::5cebcbfd-a396-4d87-a552-3509f61ecae2" providerId="AD" clId="Web-{36AB15F1-B2DC-4697-8FF8-FE9E638F73B8}" dt="2025-05-16T13:43:29.126" v="6" actId="20577"/>
      <pc:docMkLst>
        <pc:docMk/>
      </pc:docMkLst>
      <pc:sldChg chg="modSp">
        <pc:chgData name="Ulrika Toresten" userId="S::tou006@lul.se::5cebcbfd-a396-4d87-a552-3509f61ecae2" providerId="AD" clId="Web-{36AB15F1-B2DC-4697-8FF8-FE9E638F73B8}" dt="2025-05-16T13:43:29.126" v="6" actId="20577"/>
        <pc:sldMkLst>
          <pc:docMk/>
          <pc:sldMk cId="3850385461" sldId="267"/>
        </pc:sldMkLst>
        <pc:spChg chg="mod">
          <ac:chgData name="Ulrika Toresten" userId="S::tou006@lul.se::5cebcbfd-a396-4d87-a552-3509f61ecae2" providerId="AD" clId="Web-{36AB15F1-B2DC-4697-8FF8-FE9E638F73B8}" dt="2025-05-16T13:43:29.126" v="6" actId="20577"/>
          <ac:spMkLst>
            <pc:docMk/>
            <pc:sldMk cId="3850385461" sldId="267"/>
            <ac:spMk id="7" creationId="{F3C51DA0-0C5A-7EA5-9B0E-07568A2BC5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80C49-EA6D-4927-90B0-BBA2940D2451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E1F10-05D8-4BBA-8B04-1202DC97A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20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102672-9AE0-EF5D-18BE-816B6F6D6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5AAD90E-2625-D717-8016-5827C92B2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ADEC6B-6919-CAB4-390A-F4CA0FAF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D95588-9427-ADCC-CBF5-E63A48FC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A57EF5-9493-4FA1-B136-0E2B48E5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4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5CD791-EC43-8936-3CBB-9C85B87C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2B4A2C-6EE4-32DC-FAB0-2B0ACA5A6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5D0FC0-0DC3-60A5-DE84-BC28C871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E8FBF1-3556-36CB-1CCC-3A286F71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3EB551-BEAF-5609-22EE-B09582A0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2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BD0CB74-31B9-749F-CB9A-E26892631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C90FFF6-8286-DB2C-915B-51058EAEF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A37AD8-C83F-E37E-17D8-D7D5BAB0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E88AE4-388B-D7F4-8DF4-A965A2F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A8BDF-CE6B-9D01-47FC-0F370201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57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1975B-E343-177E-E7F0-69A042FA0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015037-12B6-3302-15F4-FDA0345A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F914A3-0D73-3309-0033-F68589DA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65628A-576F-EFF7-F9D7-B07BD005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8A34A9-C68F-93B9-013F-45441A3D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15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7C9053-11BC-13E8-1110-C863F338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84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66B331-9593-2FCC-4965-D90025C8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84" y="1825625"/>
            <a:ext cx="10515600" cy="41728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23BFB-DF87-95F8-83AC-7D9D56E1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94EA39-588A-7F77-BD57-C87AE3F3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80F68F-8C8A-A471-A255-27F5D793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7B33E-83AF-1245-ECD8-971419D1C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709"/>
            <a:ext cx="12192000" cy="1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5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0D2A49-76EA-4C67-B8CD-30C4670E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243986-B017-9F82-EAAF-806C7A5D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9E2AC2-B21E-E958-FEF8-79C4D4FD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EE1EEF-BC41-1B0F-CBCF-4EACAACA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4413F5-BA33-D0A1-274B-5F379DB3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30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EA862-35BE-52C1-84B1-0E8E97EA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20DC98-8597-0E3A-3652-235A678C6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4927C9-FC89-5CE4-78FA-BF36B3038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D43ED7-7E37-D3A5-BAF5-E808DE11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B4A1C3B-B8C6-C3F5-E6EE-09FBB453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A08F5A-491B-F2E4-2952-1320C952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33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528D2-69A1-7910-B9C5-E40A78D7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9B3BA4-D1AB-E504-AC46-D1ECB760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E27CF99-5069-6AF7-7072-0370ED9F5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CF838B-5C1F-5407-AD9C-174CF9A5D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0BE078-2043-F31E-027B-F6C176C9F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43FF5E9-3F7F-3E6D-9D57-C766F085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0862A44-6A25-4378-9DD9-62FA6323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938BDDC-3E17-832D-B70C-05A2294A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29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DD1FB-CFE2-59F5-5E60-52063C48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2A8C231-EA83-3DD5-E413-8A66CC4C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9C22A0-D665-AB0C-3B85-AC4321F0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EE6E9F-C0D2-F929-5C46-A48E9B70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89B79E6-366F-1FD5-A044-6E16CCBA3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709"/>
            <a:ext cx="12192000" cy="1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430CCB-4AE0-AD37-9BE9-DD73D0FB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1E930BC-D8DF-8B16-653A-694DBDCA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83C77E-B68D-EB09-E870-13273934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C4BC60F-0416-7DFF-2BBC-0905EE6345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709"/>
            <a:ext cx="12192000" cy="1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4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28E2E5-44F3-C3F3-8ADB-97B751BC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B2FB63-6E31-BE9C-D33F-DC52DD04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E3D99A-8941-3CFD-1444-D1A183780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911BD-292C-DAEA-EA7D-3FE4521A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93E1C2-A18E-2461-E416-9156550C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247ECA-2FC1-132C-680C-7197B3E3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30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5A1825-D98A-1842-5941-D053E331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5FBCC5-8B84-5094-0DBF-B65061FA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322734-6DFD-BBE1-1CB5-CD79C25A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6C3988-FC93-A664-049D-A6FCA6B0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850AA1-E277-C046-FDAA-5ADF57C0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F48519C-BCCF-5D61-E35A-99FF8FA3358B}"/>
              </a:ext>
            </a:extLst>
          </p:cNvPr>
          <p:cNvGrpSpPr/>
          <p:nvPr/>
        </p:nvGrpSpPr>
        <p:grpSpPr>
          <a:xfrm>
            <a:off x="0" y="-212449"/>
            <a:ext cx="6611212" cy="7075678"/>
            <a:chOff x="-293540" y="-289379"/>
            <a:chExt cx="6611212" cy="7075678"/>
          </a:xfrm>
        </p:grpSpPr>
        <p:sp>
          <p:nvSpPr>
            <p:cNvPr id="8" name="Måne 7">
              <a:extLst>
                <a:ext uri="{FF2B5EF4-FFF2-40B4-BE49-F238E27FC236}">
                  <a16:creationId xmlns:a16="http://schemas.microsoft.com/office/drawing/2014/main" id="{FF1A6DC3-21B6-5D59-D667-30B094557620}"/>
                </a:ext>
              </a:extLst>
            </p:cNvPr>
            <p:cNvSpPr/>
            <p:nvPr/>
          </p:nvSpPr>
          <p:spPr>
            <a:xfrm rot="10999909">
              <a:off x="4141912" y="-57589"/>
              <a:ext cx="2175760" cy="6843888"/>
            </a:xfrm>
            <a:prstGeom prst="moon">
              <a:avLst/>
            </a:prstGeom>
            <a:solidFill>
              <a:srgbClr val="ECEC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332C28C-98A7-678A-8BED-F2EC23CB3938}"/>
                </a:ext>
              </a:extLst>
            </p:cNvPr>
            <p:cNvSpPr/>
            <p:nvPr/>
          </p:nvSpPr>
          <p:spPr>
            <a:xfrm>
              <a:off x="-293540" y="-102331"/>
              <a:ext cx="4864100" cy="6883401"/>
            </a:xfrm>
            <a:prstGeom prst="rect">
              <a:avLst/>
            </a:prstGeom>
            <a:solidFill>
              <a:srgbClr val="ECEC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Måne 9">
              <a:extLst>
                <a:ext uri="{FF2B5EF4-FFF2-40B4-BE49-F238E27FC236}">
                  <a16:creationId xmlns:a16="http://schemas.microsoft.com/office/drawing/2014/main" id="{5B8DCC17-274F-0FDC-2799-9C74CD4AF38D}"/>
                </a:ext>
              </a:extLst>
            </p:cNvPr>
            <p:cNvSpPr/>
            <p:nvPr/>
          </p:nvSpPr>
          <p:spPr>
            <a:xfrm rot="10008285">
              <a:off x="3070121" y="-289379"/>
              <a:ext cx="2379762" cy="2621659"/>
            </a:xfrm>
            <a:prstGeom prst="moon">
              <a:avLst/>
            </a:prstGeom>
            <a:solidFill>
              <a:srgbClr val="ECEC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9997A2CB-A92F-8179-96A9-D6FE91F61417}"/>
                </a:ext>
              </a:extLst>
            </p:cNvPr>
            <p:cNvSpPr/>
            <p:nvPr/>
          </p:nvSpPr>
          <p:spPr>
            <a:xfrm>
              <a:off x="544660" y="1434370"/>
              <a:ext cx="4864100" cy="5228828"/>
            </a:xfrm>
            <a:prstGeom prst="rect">
              <a:avLst/>
            </a:prstGeom>
            <a:solidFill>
              <a:srgbClr val="ECEC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5FE4576-60FA-FA2D-8FF8-C882D09A8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79" r="26" b="1542"/>
          <a:stretch/>
        </p:blipFill>
        <p:spPr>
          <a:xfrm>
            <a:off x="4131" y="5791200"/>
            <a:ext cx="1220119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738B8A-69C6-92F3-5521-903D28EB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9542A1E-B7C6-451F-D42C-5FF382045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6FFF39-3463-8503-1D30-5AFCF6666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B8E704-83E3-2FBD-4EAB-8585547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A96D7C-9EEF-16D2-C139-3C44AAA9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323321-7AE0-B87F-20DD-0A206C18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78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C95FD-C753-EB8E-8EBC-C1FF1B3D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BF23637-A031-D21D-03F2-71FE48A2B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A96A87-8BB0-C21C-85CC-EB7C494E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5994F7-F973-7BAD-4CC4-FC8A7E0E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59C1C3-7E5D-1FB3-CBE3-B76A6D9C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735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B388B56-D612-AB23-CE40-61AD7FA04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BF5AF11-89F3-AD7D-8155-B8643C0FD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516FF6-9634-A52B-4511-4A0B10B6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71D18B-87DA-15DC-17DE-E27D6F8A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2FC59B-4F0E-3439-87A1-524D8801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212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1975B-E343-177E-E7F0-69A042FA0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015037-12B6-3302-15F4-FDA0345A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F914A3-0D73-3309-0033-F68589DA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65628A-576F-EFF7-F9D7-B07BD005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8A34A9-C68F-93B9-013F-45441A3D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798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7C9053-11BC-13E8-1110-C863F338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84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66B331-9593-2FCC-4965-D90025C8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84" y="1825625"/>
            <a:ext cx="10515600" cy="41728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23BFB-DF87-95F8-83AC-7D9D56E1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94EA39-588A-7F77-BD57-C87AE3F3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80F68F-8C8A-A471-A255-27F5D793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7B33E-83AF-1245-ECD8-971419D1C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709"/>
            <a:ext cx="12192000" cy="1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6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0D2A49-76EA-4C67-B8CD-30C4670E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243986-B017-9F82-EAAF-806C7A5D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9E2AC2-B21E-E958-FEF8-79C4D4FD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EE1EEF-BC41-1B0F-CBCF-4EACAACA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4413F5-BA33-D0A1-274B-5F379DB3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82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EA862-35BE-52C1-84B1-0E8E97EA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20DC98-8597-0E3A-3652-235A678C6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4927C9-FC89-5CE4-78FA-BF36B3038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D43ED7-7E37-D3A5-BAF5-E808DE11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B4A1C3B-B8C6-C3F5-E6EE-09FBB453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A08F5A-491B-F2E4-2952-1320C952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501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528D2-69A1-7910-B9C5-E40A78D7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9B3BA4-D1AB-E504-AC46-D1ECB760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E27CF99-5069-6AF7-7072-0370ED9F5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CF838B-5C1F-5407-AD9C-174CF9A5D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0BE078-2043-F31E-027B-F6C176C9F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43FF5E9-3F7F-3E6D-9D57-C766F085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0862A44-6A25-4378-9DD9-62FA6323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938BDDC-3E17-832D-B70C-05A2294A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841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DD1FB-CFE2-59F5-5E60-52063C48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2A8C231-EA83-3DD5-E413-8A66CC4C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9C22A0-D665-AB0C-3B85-AC4321F0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EE6E9F-C0D2-F929-5C46-A48E9B70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89B79E6-366F-1FD5-A044-6E16CCBA3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709"/>
            <a:ext cx="12192000" cy="1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79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430CCB-4AE0-AD37-9BE9-DD73D0FB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1E930BC-D8DF-8B16-653A-694DBDCA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83C77E-B68D-EB09-E870-13273934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393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49061-9FB5-2CC2-E951-55A1A718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AC6007-CF26-D25F-CEE7-65F9D3B3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9E9429-BE04-51EC-0493-BDA01C23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8516DF-981C-2DF0-C2AF-845BA657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E9E21C-D9E7-B768-618A-FBAC1427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971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28E2E5-44F3-C3F3-8ADB-97B751BC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B2FB63-6E31-BE9C-D33F-DC52DD04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E3D99A-8941-3CFD-1444-D1A183780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911BD-292C-DAEA-EA7D-3FE4521A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93E1C2-A18E-2461-E416-9156550C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247ECA-2FC1-132C-680C-7197B3E3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841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738B8A-69C6-92F3-5521-903D28EB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9542A1E-B7C6-451F-D42C-5FF382045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6FFF39-3463-8503-1D30-5AFCF6666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B8E704-83E3-2FBD-4EAB-8585547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A96D7C-9EEF-16D2-C139-3C44AAA9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323321-7AE0-B87F-20DD-0A206C18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827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C95FD-C753-EB8E-8EBC-C1FF1B3D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BF23637-A031-D21D-03F2-71FE48A2B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A96A87-8BB0-C21C-85CC-EB7C494E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5994F7-F973-7BAD-4CC4-FC8A7E0E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59C1C3-7E5D-1FB3-CBE3-B76A6D9C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174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B388B56-D612-AB23-CE40-61AD7FA04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BF5AF11-89F3-AD7D-8155-B8643C0FD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516FF6-9634-A52B-4511-4A0B10B6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71D18B-87DA-15DC-17DE-E27D6F8A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2FC59B-4F0E-3439-87A1-524D8801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22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0B20FA-E5C4-362E-E17D-0ADC921B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598F64-7DCA-6784-BF56-8864792D3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8DD2BB-D634-1D0D-A4D2-66DA46877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6877D7-6EFF-9E14-59AA-01FA8BB2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351E05A-A7F4-668C-6A30-2BD56E40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559423-DABB-30D8-13BD-F38401E2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18062-CAAE-B907-1BA6-B7AC4DCE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98BDAD-C7F5-1D62-6110-AB8D6B93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7DC586-B97E-3F25-C064-4C0383617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F96A933-37BB-8D73-5B4A-19806E811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49BDB9A-BF96-210A-20FB-037BDDF31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E230D20-5F13-6F90-FB6B-AE59502E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22C8BD0-5A28-928D-DF20-903982C0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F431CAE-6910-CB63-77AA-3CFD1599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45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626947-FDAB-CBA1-DC21-58DB50A2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B8FAEC4-B932-072F-B5FB-852B15CA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4787FA-0433-6866-641B-040F127E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E1E7B09-65AD-9AE2-5BB7-A6C288E3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0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C6DEEBE-6B77-8436-60DE-D6F5FC59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05A8061-9CA3-D951-143D-AD04BD4C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2B5D0DB-EDEB-D9B7-57CF-3D39EC52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58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61051C-D0AA-62B2-4985-973B9072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E2F434-8A04-1A6F-EBA9-21687468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A5EF59-C71C-32AF-EA63-66850AE0D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633DAD-881B-F6A5-8DEB-C394BCD7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06B955-2F98-A79E-B68E-E691C02B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F9C7A6-E2AC-1060-B5E2-A4A9FF62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90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5FDDC9-64DC-EB7D-0A31-E35069A2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6F3A422-BAB4-53EE-1EF4-39F18E315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B73B92-3516-46F7-67D9-623188285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D458EC-3021-786B-2874-E2390055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7EE87B-4A21-8649-6B4D-76C94319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8C45816-139C-BED8-C04B-1894159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80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29DD1F-580D-FA05-B491-DD4E3ADA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0E6D63-9325-F727-C414-BCD14952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C54E79-042B-0D2A-1278-2B4177C7C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B245C6-B833-D312-B9F5-55790DC12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2199E6-3AB8-E8BE-CEA9-FBAE8B14F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9541F01-20E2-AF14-313C-A251B2C62D01}"/>
              </a:ext>
            </a:extLst>
          </p:cNvPr>
          <p:cNvGrpSpPr/>
          <p:nvPr/>
        </p:nvGrpSpPr>
        <p:grpSpPr>
          <a:xfrm>
            <a:off x="0" y="-212449"/>
            <a:ext cx="6611212" cy="7075678"/>
            <a:chOff x="-293540" y="-289379"/>
            <a:chExt cx="6611212" cy="7075678"/>
          </a:xfrm>
        </p:grpSpPr>
        <p:sp>
          <p:nvSpPr>
            <p:cNvPr id="8" name="Måne 7">
              <a:extLst>
                <a:ext uri="{FF2B5EF4-FFF2-40B4-BE49-F238E27FC236}">
                  <a16:creationId xmlns:a16="http://schemas.microsoft.com/office/drawing/2014/main" id="{28F84912-08D2-7E6B-5331-24B919C5AB63}"/>
                </a:ext>
              </a:extLst>
            </p:cNvPr>
            <p:cNvSpPr/>
            <p:nvPr/>
          </p:nvSpPr>
          <p:spPr>
            <a:xfrm rot="10999909">
              <a:off x="4141912" y="-57589"/>
              <a:ext cx="2175760" cy="6843888"/>
            </a:xfrm>
            <a:prstGeom prst="moon">
              <a:avLst/>
            </a:prstGeom>
            <a:solidFill>
              <a:srgbClr val="ECEC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24F3C19-215F-8D2D-593A-ACC4BB9FCEEC}"/>
                </a:ext>
              </a:extLst>
            </p:cNvPr>
            <p:cNvSpPr/>
            <p:nvPr/>
          </p:nvSpPr>
          <p:spPr>
            <a:xfrm>
              <a:off x="-293540" y="-102331"/>
              <a:ext cx="4864100" cy="6883401"/>
            </a:xfrm>
            <a:prstGeom prst="rect">
              <a:avLst/>
            </a:prstGeom>
            <a:solidFill>
              <a:srgbClr val="ECEC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Måne 9">
              <a:extLst>
                <a:ext uri="{FF2B5EF4-FFF2-40B4-BE49-F238E27FC236}">
                  <a16:creationId xmlns:a16="http://schemas.microsoft.com/office/drawing/2014/main" id="{1171E1AE-7CEB-1BE4-0F68-5C96B7E56F61}"/>
                </a:ext>
              </a:extLst>
            </p:cNvPr>
            <p:cNvSpPr/>
            <p:nvPr/>
          </p:nvSpPr>
          <p:spPr>
            <a:xfrm rot="10008285">
              <a:off x="3070121" y="-289379"/>
              <a:ext cx="2379762" cy="2621659"/>
            </a:xfrm>
            <a:prstGeom prst="moon">
              <a:avLst/>
            </a:prstGeom>
            <a:solidFill>
              <a:srgbClr val="ECEC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9DA1B52-1BDF-AA21-25EE-685836209772}"/>
                </a:ext>
              </a:extLst>
            </p:cNvPr>
            <p:cNvSpPr/>
            <p:nvPr/>
          </p:nvSpPr>
          <p:spPr>
            <a:xfrm>
              <a:off x="544660" y="1434370"/>
              <a:ext cx="4864100" cy="5228828"/>
            </a:xfrm>
            <a:prstGeom prst="rect">
              <a:avLst/>
            </a:prstGeom>
            <a:solidFill>
              <a:srgbClr val="ECEC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93A9CB1-450F-69D7-39E7-D8C014ED372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79" r="26" b="1542"/>
          <a:stretch/>
        </p:blipFill>
        <p:spPr>
          <a:xfrm>
            <a:off x="4131" y="5791200"/>
            <a:ext cx="1220119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1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52EB49-2D32-8DEC-46D1-921F0059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F5C7C-B14D-0F3B-1A6E-BF45F15A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EBADF8-66F2-94F3-A459-1B72FB76D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C37704-0083-2B8F-772B-88D70964C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40F9CD-809A-1443-8E77-B4A2D392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41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52EB49-2D32-8DEC-46D1-921F0059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F5C7C-B14D-0F3B-1A6E-BF45F15A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EBADF8-66F2-94F3-A459-1B72FB76D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D947-0A20-4545-AB4A-0541C7D74585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C37704-0083-2B8F-772B-88D70964C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40F9CD-809A-1443-8E77-B4A2D392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1418-AA92-4CCE-9586-59748F23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0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ink.webropolsurveys.com/EP/CB6B7A3DB2CACC8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horiga.se/metoder-och-verktyg/blandade-larande-natver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CDF17-84E1-F668-F58A-F1DD77CF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sz="6000" b="1"/>
              <a:t>Vi söker anhöriga!</a:t>
            </a:r>
            <a:endParaRPr lang="sv-SE" sz="6000"/>
          </a:p>
        </p:txBody>
      </p:sp>
      <p:pic>
        <p:nvPicPr>
          <p:cNvPr id="4" name="Picture 2" descr="Bild på olika yrkesgrupper i ett blandat lärande nätverk">
            <a:extLst>
              <a:ext uri="{FF2B5EF4-FFF2-40B4-BE49-F238E27FC236}">
                <a16:creationId xmlns:a16="http://schemas.microsoft.com/office/drawing/2014/main" id="{DDDA9C72-0AAA-ABE9-07AF-5F8F9641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8159"/>
          <a:stretch/>
        </p:blipFill>
        <p:spPr bwMode="auto">
          <a:xfrm>
            <a:off x="2579523" y="2427854"/>
            <a:ext cx="6303220" cy="2608262"/>
          </a:xfrm>
          <a:prstGeom prst="rect">
            <a:avLst/>
          </a:prstGeom>
          <a:noFill/>
        </p:spPr>
      </p:pic>
      <p:sp>
        <p:nvSpPr>
          <p:cNvPr id="5" name="Pratbubbla: rektangel med rundade hörn 1">
            <a:extLst>
              <a:ext uri="{FF2B5EF4-FFF2-40B4-BE49-F238E27FC236}">
                <a16:creationId xmlns:a16="http://schemas.microsoft.com/office/drawing/2014/main" id="{1FC1D457-839A-045B-F5E3-C777CB88B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0650" y="633413"/>
            <a:ext cx="2343150" cy="10572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Dina erfarenheter är viktiga!</a:t>
            </a:r>
          </a:p>
        </p:txBody>
      </p:sp>
    </p:spTree>
    <p:extLst>
      <p:ext uri="{BB962C8B-B14F-4D97-AF65-F5344CB8AC3E}">
        <p14:creationId xmlns:p14="http://schemas.microsoft.com/office/powerpoint/2010/main" val="429318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4D6678-D05F-1874-7B55-BB99DD80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kumimoji="0" lang="sv-SE" altLang="sv-SE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sv-SE" altLang="sv-SE" sz="4900" b="1"/>
              <a:t>Är du:  </a:t>
            </a:r>
            <a:br>
              <a:rPr kumimoji="0" lang="sv-SE" altLang="sv-SE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5F797A-F23B-DB5F-511B-651A3F7C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sv-SE" altLang="sv-SE" sz="2400" b="0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  anhörig till någon över 18 år som får eller fått vård i hemmet</a:t>
            </a:r>
            <a:endParaRPr lang="sv-SE" altLang="sv-SE" sz="2400" b="0" i="0" u="none" strike="noStrike" cap="none" normalizeH="0" baseline="0">
              <a:ln>
                <a:noFill/>
              </a:ln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v-SE" alt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v-SE" altLang="sv-SE" sz="2400">
                <a:latin typeface="Aptos"/>
                <a:cs typeface="Times New Roman"/>
              </a:rPr>
              <a:t>  beredd att dela med dig till andra hur det är att vara anhörig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24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sv-SE" altLang="sv-SE" sz="2400" b="0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  intresserad av att vara med i en grupp som kallas </a:t>
            </a:r>
            <a:r>
              <a:rPr kumimoji="0" lang="sv-SE" altLang="sv-SE" sz="2400" b="0" i="1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Blandat lärande nätverk</a:t>
            </a:r>
            <a:endParaRPr kumimoji="0" lang="sv-SE" altLang="sv-SE" sz="2400" b="0" i="0" u="none" strike="noStrike" cap="none" normalizeH="0" baseline="0">
              <a:ln>
                <a:noFill/>
              </a:ln>
              <a:effectLst/>
              <a:latin typeface="Aptos"/>
              <a:cs typeface="Times New Roman"/>
            </a:endParaRPr>
          </a:p>
          <a:p>
            <a:pPr marL="0" indent="2698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14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2698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9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2698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140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B932F3-B68B-2FA4-2787-6CAF1615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Pratbubbla: rektangel med rundade hörn 1">
            <a:extLst>
              <a:ext uri="{FF2B5EF4-FFF2-40B4-BE49-F238E27FC236}">
                <a16:creationId xmlns:a16="http://schemas.microsoft.com/office/drawing/2014/main" id="{CA1EAC10-35D8-0498-DFC8-371E997A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659" y="293687"/>
            <a:ext cx="2343150" cy="10572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Dina erfarenheter är viktiga!</a:t>
            </a:r>
          </a:p>
        </p:txBody>
      </p:sp>
    </p:spTree>
    <p:extLst>
      <p:ext uri="{BB962C8B-B14F-4D97-AF65-F5344CB8AC3E}">
        <p14:creationId xmlns:p14="http://schemas.microsoft.com/office/powerpoint/2010/main" val="23899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4D6678-D05F-1874-7B55-BB99DD80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16" y="365125"/>
            <a:ext cx="10825384" cy="877207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sv-SE" b="1"/>
              <a:t>Hur går det till?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5F797A-F23B-DB5F-511B-651A3F7C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16" y="142240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sv-SE" sz="1900">
                <a:latin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gruppen kommer ni vara personer med olika erfarenheter av vård i hemmet. 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Exempel: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sv-SE" altLang="sv-SE" sz="24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628900" lvl="8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anhöriga</a:t>
            </a:r>
          </a:p>
          <a:p>
            <a:pPr marL="2628900" lvl="8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medarbetare från både region och kommun </a:t>
            </a:r>
          </a:p>
          <a:p>
            <a:pPr marL="2628900" lvl="8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chefer </a:t>
            </a:r>
          </a:p>
          <a:p>
            <a:pPr marL="2628900" lvl="8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förtroendevalda</a:t>
            </a:r>
          </a:p>
          <a:p>
            <a:pPr marL="2286000" lvl="8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24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Som deltagare bidrar du med din erfarenhet och tillsammans delar vi kunskap och hittar lösningar.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sv-SE" altLang="sv-SE" sz="24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Gruppen träffas vid cirka fem tillfällen och samtalar om olika frågor och situationer kopplat till din närståendes vård.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sv-SE" altLang="sv-SE" sz="24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sv-SE" sz="2400">
                <a:latin typeface="Aptos" panose="020B0004020202020204" pitchFamily="34" charset="0"/>
                <a:cs typeface="Times New Roman" panose="02020603050405020304" pitchFamily="18" charset="0"/>
              </a:rPr>
              <a:t>Du får ekonomisk ersättning för din medverkan.</a:t>
            </a:r>
            <a:r>
              <a:rPr lang="sv-SE" altLang="sv-SE" sz="1900">
                <a:latin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2698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14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2698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9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2698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140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B932F3-B68B-2FA4-2787-6CAF1615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3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A543E-D6DD-45DF-9C78-B9CC938C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Samtalsledare och lokal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DB39F-DF66-29A0-D927-973B2B214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32" y="1894548"/>
            <a:ext cx="2208179" cy="646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Emma Nicholls</a:t>
            </a:r>
          </a:p>
        </p:txBody>
      </p:sp>
      <p:pic>
        <p:nvPicPr>
          <p:cNvPr id="8" name="Bildobjekt 7" descr="En bild som visar Människoansikte, himmel, person, utomhus&#10;&#10;AI-genererat innehåll kan vara felaktigt.">
            <a:extLst>
              <a:ext uri="{FF2B5EF4-FFF2-40B4-BE49-F238E27FC236}">
                <a16:creationId xmlns:a16="http://schemas.microsoft.com/office/drawing/2014/main" id="{05D8B3C0-3078-2E06-564B-EE95E7AF2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12" y="2538429"/>
            <a:ext cx="1655198" cy="24171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5207AB-468B-EC9E-1E38-2B5861B8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5" y="2512366"/>
            <a:ext cx="3642225" cy="24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6B1A292-8959-A711-27BF-2EF3E66DF7AC}"/>
              </a:ext>
            </a:extLst>
          </p:cNvPr>
          <p:cNvSpPr txBox="1"/>
          <p:nvPr/>
        </p:nvSpPr>
        <p:spPr>
          <a:xfrm>
            <a:off x="8555490" y="1752207"/>
            <a:ext cx="183213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/>
              <a:t>Ulrika </a:t>
            </a:r>
            <a:r>
              <a:rPr lang="sv-SE" dirty="0" err="1"/>
              <a:t>Toresten</a:t>
            </a:r>
            <a:endParaRPr lang="sv-SE" dirty="0" err="1">
              <a:ea typeface="Calibri"/>
              <a:cs typeface="Calibri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3FD5F9A-A669-EDBE-90E5-CA4B5BDEDFE1}"/>
              </a:ext>
            </a:extLst>
          </p:cNvPr>
          <p:cNvSpPr txBox="1"/>
          <p:nvPr/>
        </p:nvSpPr>
        <p:spPr>
          <a:xfrm>
            <a:off x="4089486" y="5325688"/>
            <a:ext cx="285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Regionens Hus Storgatan 27</a:t>
            </a:r>
          </a:p>
        </p:txBody>
      </p:sp>
      <p:pic>
        <p:nvPicPr>
          <p:cNvPr id="5" name="Bildobjekt 4" descr="En bild som visar person, Människoansikte, klädsel, hals&#10;&#10;AI-genererat innehåll kan vara felaktigt.">
            <a:extLst>
              <a:ext uri="{FF2B5EF4-FFF2-40B4-BE49-F238E27FC236}">
                <a16:creationId xmlns:a16="http://schemas.microsoft.com/office/drawing/2014/main" id="{81021C2B-FB05-6F3E-18D4-688DB2184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69" y="2537426"/>
            <a:ext cx="1734207" cy="2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4D6678-D05F-1874-7B55-BB99DD80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sv-SE" altLang="sv-SE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Praktiskt </a:t>
            </a:r>
            <a:br>
              <a:rPr kumimoji="0" lang="sv-SE" altLang="sv-SE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B932F3-B68B-2FA4-2787-6CAF1615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3C51DA0-0C5A-7EA5-9B0E-07568A2BC56E}"/>
              </a:ext>
            </a:extLst>
          </p:cNvPr>
          <p:cNvSpPr txBox="1"/>
          <p:nvPr/>
        </p:nvSpPr>
        <p:spPr>
          <a:xfrm>
            <a:off x="1191527" y="1870756"/>
            <a:ext cx="9378502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latin typeface="Aptos"/>
                <a:cs typeface="Times New Roman"/>
              </a:rPr>
              <a:t>När: </a:t>
            </a:r>
            <a:r>
              <a:rPr lang="sv-SE" sz="2200" dirty="0">
                <a:latin typeface="Aptos"/>
                <a:cs typeface="Times New Roman"/>
              </a:rPr>
              <a:t>Start den</a:t>
            </a:r>
            <a:r>
              <a:rPr lang="sv-SE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Aptos"/>
                <a:cs typeface="Times New Roman"/>
              </a:rPr>
              <a:t> 12 september  2025, eftermiddagar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latin typeface="Aptos"/>
                <a:cs typeface="Times New Roman"/>
              </a:rPr>
              <a:t>Var: </a:t>
            </a:r>
            <a:r>
              <a:rPr lang="sv-SE" sz="2200" dirty="0">
                <a:latin typeface="Aptos"/>
                <a:cs typeface="Times New Roman"/>
              </a:rPr>
              <a:t>Regionens hus, Storgatan 27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latin typeface="Aptos"/>
                <a:cs typeface="Times New Roman"/>
              </a:rPr>
              <a:t>Hur: </a:t>
            </a:r>
            <a:r>
              <a:rPr lang="sv-SE" sz="2200" dirty="0">
                <a:latin typeface="Aptos"/>
                <a:cs typeface="Times New Roman"/>
              </a:rPr>
              <a:t>Tillsammans med andra anhöriga, politiker och medarbetare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latin typeface="Aptos"/>
                <a:cs typeface="Times New Roman"/>
              </a:rPr>
              <a:t>Varför: </a:t>
            </a:r>
            <a:r>
              <a:rPr lang="sv-SE" sz="2200" dirty="0">
                <a:latin typeface="Aptos"/>
                <a:cs typeface="Times New Roman"/>
              </a:rPr>
              <a:t>Förbättra situationen för anhöriga</a:t>
            </a:r>
          </a:p>
        </p:txBody>
      </p:sp>
    </p:spTree>
    <p:extLst>
      <p:ext uri="{BB962C8B-B14F-4D97-AF65-F5344CB8AC3E}">
        <p14:creationId xmlns:p14="http://schemas.microsoft.com/office/powerpoint/2010/main" val="385038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4D6678-D05F-1874-7B55-BB99DD80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sv-SE" altLang="sv-SE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B932F3-B68B-2FA4-2787-6CAF1615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3C51DA0-0C5A-7EA5-9B0E-07568A2BC56E}"/>
              </a:ext>
            </a:extLst>
          </p:cNvPr>
          <p:cNvSpPr txBox="1"/>
          <p:nvPr/>
        </p:nvSpPr>
        <p:spPr>
          <a:xfrm>
            <a:off x="269413" y="185057"/>
            <a:ext cx="11457682" cy="571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sz="4400" b="1">
                <a:latin typeface="+mj-lt"/>
                <a:ea typeface="+mj-ea"/>
                <a:cs typeface="+mj-cs"/>
              </a:rPr>
              <a:t>Anmäl intresse att delta: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sv-SE" sz="4400" b="1">
              <a:latin typeface="+mj-lt"/>
              <a:ea typeface="+mj-ea"/>
              <a:cs typeface="+mj-cs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latin typeface="Aptos" panose="020B0004020202020204" pitchFamily="34" charset="0"/>
                <a:cs typeface="Times New Roman" panose="02020603050405020304" pitchFamily="18" charset="0"/>
              </a:rPr>
              <a:t>Via denna länk: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2200">
                <a:latin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https://link.webropolsurveys.com/EP/CB6B7A3DB2CACC8A</a:t>
            </a:r>
            <a:endParaRPr lang="sv-SE" sz="2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latin typeface="Aptos" panose="020B0004020202020204" pitchFamily="34" charset="0"/>
                <a:cs typeface="Times New Roman" panose="02020603050405020304" pitchFamily="18" charset="0"/>
              </a:rPr>
              <a:t>Eller QR-kod  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latin typeface="Aptos" panose="020B0004020202020204" pitchFamily="34" charset="0"/>
                <a:cs typeface="Times New Roman" panose="02020603050405020304" pitchFamily="18" charset="0"/>
              </a:rPr>
              <a:t>							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latin typeface="Aptos" panose="020B0004020202020204" pitchFamily="34" charset="0"/>
                <a:cs typeface="Times New Roman" panose="02020603050405020304" pitchFamily="18" charset="0"/>
              </a:rPr>
              <a:t>Eller via telefon: 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>
                <a:latin typeface="Aptos" panose="020B0004020202020204" pitchFamily="34" charset="0"/>
                <a:cs typeface="Times New Roman" panose="02020603050405020304" pitchFamily="18" charset="0"/>
              </a:rPr>
              <a:t>018-617 13 44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latin typeface="Aptos" panose="020B0004020202020204" pitchFamily="34" charset="0"/>
                <a:cs typeface="Times New Roman" panose="02020603050405020304" pitchFamily="18" charset="0"/>
              </a:rPr>
              <a:t>Eller via e-post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>
                <a:latin typeface="Aptos" panose="020B0004020202020204" pitchFamily="34" charset="0"/>
                <a:cs typeface="Times New Roman" panose="02020603050405020304" pitchFamily="18" charset="0"/>
              </a:rPr>
              <a:t>lansnatverk.anhorigstod@regionuppsala.se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>
                <a:latin typeface="Aptos" panose="020B0004020202020204" pitchFamily="34" charset="0"/>
                <a:cs typeface="Times New Roman" panose="02020603050405020304" pitchFamily="18" charset="0"/>
              </a:rPr>
              <a:t>Efter din anmälan kontaktar vi dig.  Vi kan inte lova att du kommer med i gruppen.  </a:t>
            </a:r>
          </a:p>
        </p:txBody>
      </p:sp>
      <p:pic>
        <p:nvPicPr>
          <p:cNvPr id="9" name="Bildobjekt 8" descr="En bild som visar Grafik, mönster, pixel, grafisk design&#10;&#10;AI-genererat innehåll kan vara felaktigt.">
            <a:extLst>
              <a:ext uri="{FF2B5EF4-FFF2-40B4-BE49-F238E27FC236}">
                <a16:creationId xmlns:a16="http://schemas.microsoft.com/office/drawing/2014/main" id="{0BF320E1-E690-A0B2-F9B3-BBCD09B58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51" y="2563915"/>
            <a:ext cx="1966653" cy="1966653"/>
          </a:xfrm>
          <a:prstGeom prst="rect">
            <a:avLst/>
          </a:prstGeom>
        </p:spPr>
      </p:pic>
      <p:sp>
        <p:nvSpPr>
          <p:cNvPr id="3" name="Pratbubbla: rektangel med rundade hörn 1">
            <a:extLst>
              <a:ext uri="{FF2B5EF4-FFF2-40B4-BE49-F238E27FC236}">
                <a16:creationId xmlns:a16="http://schemas.microsoft.com/office/drawing/2014/main" id="{D3522D3E-206C-AB0D-41EB-86ACF053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654" y="457200"/>
            <a:ext cx="2343150" cy="10572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Dina erfarenheter är viktiga!</a:t>
            </a: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4176B275-38EB-3E9E-434C-F0F95BB7C97E}"/>
              </a:ext>
            </a:extLst>
          </p:cNvPr>
          <p:cNvSpPr/>
          <p:nvPr/>
        </p:nvSpPr>
        <p:spPr>
          <a:xfrm>
            <a:off x="2587558" y="2692663"/>
            <a:ext cx="4066162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99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32D3E1-5402-6667-2598-3E100A2B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br>
              <a:rPr lang="sv-SE" sz="2800"/>
            </a:br>
            <a:br>
              <a:rPr lang="sv-SE" sz="2800">
                <a:effectLst/>
              </a:rPr>
            </a:br>
            <a:endParaRPr lang="sv-SE" sz="2800"/>
          </a:p>
        </p:txBody>
      </p:sp>
      <p:pic>
        <p:nvPicPr>
          <p:cNvPr id="1026" name="Picture 2" descr="Bild på olika yrkesgrupper i ett blandat lärande nätverk">
            <a:extLst>
              <a:ext uri="{FF2B5EF4-FFF2-40B4-BE49-F238E27FC236}">
                <a16:creationId xmlns:a16="http://schemas.microsoft.com/office/drawing/2014/main" id="{D8667017-E9F7-A7F1-23E7-E8AEA0BE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7817" b="-2"/>
          <a:stretch/>
        </p:blipFill>
        <p:spPr bwMode="auto">
          <a:xfrm>
            <a:off x="348343" y="521949"/>
            <a:ext cx="3399183" cy="23839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9B7465B-77E4-BAC2-2600-64A1D32F4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4348" y="0"/>
            <a:ext cx="6923109" cy="477882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sv-SE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sv-SE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sv-SE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sv-SE" sz="2400">
                <a:latin typeface="Aptos" panose="020B0004020202020204" pitchFamily="34" charset="0"/>
                <a:cs typeface="Times New Roman" panose="02020603050405020304" pitchFamily="18" charset="0"/>
              </a:rPr>
              <a:t>Länsnätverket för anhörigstöd startar ett blandat lärande nätverk hösten 2025.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sv-SE" sz="24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sv-SE" sz="2400">
                <a:latin typeface="Aptos" panose="020B0004020202020204" pitchFamily="34" charset="0"/>
                <a:cs typeface="Times New Roman" panose="02020603050405020304" pitchFamily="18" charset="0"/>
              </a:rPr>
              <a:t>Vi gör det tillsammans med utvecklingsarbetet vård i hemmet och nationellt kompetenscentrum för anhöriga (</a:t>
            </a:r>
            <a:r>
              <a:rPr lang="sv-SE" sz="2400" err="1">
                <a:latin typeface="Aptos" panose="020B0004020202020204" pitchFamily="34" charset="0"/>
                <a:cs typeface="Times New Roman" panose="02020603050405020304" pitchFamily="18" charset="0"/>
              </a:rPr>
              <a:t>Nka</a:t>
            </a:r>
            <a:r>
              <a:rPr lang="sv-SE" sz="240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CA65BE1-11E5-AB28-462A-B3500EE23736}"/>
              </a:ext>
            </a:extLst>
          </p:cNvPr>
          <p:cNvSpPr txBox="1"/>
          <p:nvPr/>
        </p:nvSpPr>
        <p:spPr>
          <a:xfrm>
            <a:off x="214721" y="3952082"/>
            <a:ext cx="8512629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de blandade lärande nätverken utbyter man erfarenheter och kunskap och stödjer varandra att omsätta forskning och utvecklingsresultat i praktiken. </a:t>
            </a:r>
          </a:p>
          <a:p>
            <a:r>
              <a:rPr lang="sv-S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Metoden är beprövad och utvärderad. </a:t>
            </a:r>
          </a:p>
          <a:p>
            <a:endParaRPr lang="sv-SE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 information om blandade lärande nätverk finns på </a:t>
            </a:r>
            <a:r>
              <a:rPr lang="sv-SE" sz="1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Nka:s</a:t>
            </a:r>
            <a:r>
              <a:rPr lang="sv-S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hemsida: </a:t>
            </a:r>
            <a:r>
              <a:rPr lang="sv-SE" sz="1800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Blandade lärande nätverk | Nationellt kompetenscentrum anhöriga</a:t>
            </a:r>
            <a:endParaRPr lang="sv-SE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88914"/>
      </p:ext>
    </p:extLst>
  </p:cSld>
  <p:clrMapOvr>
    <a:masterClrMapping/>
  </p:clrMapOvr>
</p:sld>
</file>

<file path=ppt/theme/theme1.xml><?xml version="1.0" encoding="utf-8"?>
<a:theme xmlns:a="http://schemas.openxmlformats.org/drawingml/2006/main" name="HSVO">
  <a:themeElements>
    <a:clrScheme name="HSVO">
      <a:dk1>
        <a:srgbClr val="25526D"/>
      </a:dk1>
      <a:lt1>
        <a:srgbClr val="ECECEE"/>
      </a:lt1>
      <a:dk2>
        <a:srgbClr val="0B7673"/>
      </a:dk2>
      <a:lt2>
        <a:srgbClr val="F0E6B3"/>
      </a:lt2>
      <a:accent1>
        <a:srgbClr val="487388"/>
      </a:accent1>
      <a:accent2>
        <a:srgbClr val="6B9DA9"/>
      </a:accent2>
      <a:accent3>
        <a:srgbClr val="95DBD4"/>
      </a:accent3>
      <a:accent4>
        <a:srgbClr val="418F8C"/>
      </a:accent4>
      <a:accent5>
        <a:srgbClr val="6FAEA7"/>
      </a:accent5>
      <a:accent6>
        <a:srgbClr val="9CD5C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VO" id="{221681F3-1B97-4F1E-8280-A25F3029829F}" vid="{801F38F7-9C8B-4737-9845-8C12D6A1CAE4}"/>
    </a:ext>
  </a:extLst>
</a:theme>
</file>

<file path=ppt/theme/theme2.xml><?xml version="1.0" encoding="utf-8"?>
<a:theme xmlns:a="http://schemas.openxmlformats.org/drawingml/2006/main" name="1_Anpassad formgivning">
  <a:themeElements>
    <a:clrScheme name="HSVO Uppsala-färger">
      <a:dk1>
        <a:srgbClr val="487388"/>
      </a:dk1>
      <a:lt1>
        <a:sysClr val="window" lastClr="FFFFFF"/>
      </a:lt1>
      <a:dk2>
        <a:srgbClr val="6B9DA9"/>
      </a:dk2>
      <a:lt2>
        <a:srgbClr val="ECECEE"/>
      </a:lt2>
      <a:accent1>
        <a:srgbClr val="25526D"/>
      </a:accent1>
      <a:accent2>
        <a:srgbClr val="487388"/>
      </a:accent2>
      <a:accent3>
        <a:srgbClr val="6B9DA9"/>
      </a:accent3>
      <a:accent4>
        <a:srgbClr val="F0E6B3"/>
      </a:accent4>
      <a:accent5>
        <a:srgbClr val="ECECEE"/>
      </a:accent5>
      <a:accent6>
        <a:srgbClr val="418F8C"/>
      </a:accent6>
      <a:hlink>
        <a:srgbClr val="25526D"/>
      </a:hlink>
      <a:folHlink>
        <a:srgbClr val="95D2D4"/>
      </a:folHlink>
    </a:clrScheme>
    <a:fontScheme name="Teckensnitt HSVO-tema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örslag_workshop_TL_HSVO-2024-10-18" id="{631C52CE-3EBB-4FDA-AA06-CC668A375AB9}" vid="{F10CA98B-CE96-4ADA-AE7E-6A16A4DC8499}"/>
    </a:ext>
  </a:extLst>
</a:theme>
</file>

<file path=ppt/theme/theme3.xml><?xml version="1.0" encoding="utf-8"?>
<a:theme xmlns:a="http://schemas.openxmlformats.org/drawingml/2006/main" name="Anpassad formgivning">
  <a:themeElements>
    <a:clrScheme name="HSVO Uppsala-färger">
      <a:dk1>
        <a:srgbClr val="487388"/>
      </a:dk1>
      <a:lt1>
        <a:sysClr val="window" lastClr="FFFFFF"/>
      </a:lt1>
      <a:dk2>
        <a:srgbClr val="6B9DA9"/>
      </a:dk2>
      <a:lt2>
        <a:srgbClr val="ECECEE"/>
      </a:lt2>
      <a:accent1>
        <a:srgbClr val="25526D"/>
      </a:accent1>
      <a:accent2>
        <a:srgbClr val="487388"/>
      </a:accent2>
      <a:accent3>
        <a:srgbClr val="6B9DA9"/>
      </a:accent3>
      <a:accent4>
        <a:srgbClr val="F0E6B3"/>
      </a:accent4>
      <a:accent5>
        <a:srgbClr val="ECECEE"/>
      </a:accent5>
      <a:accent6>
        <a:srgbClr val="418F8C"/>
      </a:accent6>
      <a:hlink>
        <a:srgbClr val="25526D"/>
      </a:hlink>
      <a:folHlink>
        <a:srgbClr val="95D2D4"/>
      </a:folHlink>
    </a:clrScheme>
    <a:fontScheme name="Teckensnitt HSVO-tema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HSVO Uppsala län - framsida karta" id="{C2B29CF5-21BD-4DFF-9B45-FC197ACED204}" vid="{717CB44E-37E7-4475-BDEA-133637D4477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EE8BC5B425AC4284FA51070EDD563D" ma:contentTypeVersion="3" ma:contentTypeDescription="Skapa ett nytt dokument." ma:contentTypeScope="" ma:versionID="11c9041d32a78c6c7e3652c104ec4ea6">
  <xsd:schema xmlns:xsd="http://www.w3.org/2001/XMLSchema" xmlns:xs="http://www.w3.org/2001/XMLSchema" xmlns:p="http://schemas.microsoft.com/office/2006/metadata/properties" xmlns:ns2="4bf32e85-d1aa-4251-a07c-3119970e50d3" targetNamespace="http://schemas.microsoft.com/office/2006/metadata/properties" ma:root="true" ma:fieldsID="d2c7e576828886a6659303109833eefd" ns2:_="">
    <xsd:import namespace="4bf32e85-d1aa-4251-a07c-3119970e50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32e85-d1aa-4251-a07c-3119970e5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BE795-C87E-4D63-92D6-71E59BB8E97B}">
  <ds:schemaRefs>
    <ds:schemaRef ds:uri="4bf32e85-d1aa-4251-a07c-3119970e50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400FB0-C5F4-4E34-A168-6AC1EB8161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05F093-9876-41A8-B0F4-6ACA2225F3E8}">
  <ds:schemaRefs>
    <ds:schemaRef ds:uri="4bf32e85-d1aa-4251-a07c-3119970e50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HSVO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HSVO</vt:lpstr>
      <vt:lpstr>1_Anpassad formgivning</vt:lpstr>
      <vt:lpstr>Anpassad formgivning</vt:lpstr>
      <vt:lpstr>Vi söker anhöriga!</vt:lpstr>
      <vt:lpstr> Är du:   </vt:lpstr>
      <vt:lpstr>Hur går det till? </vt:lpstr>
      <vt:lpstr>Samtalsledare och lokal </vt:lpstr>
      <vt:lpstr>Praktiskt  </vt:lpstr>
      <vt:lpstr>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Jin Moen</dc:creator>
  <cp:revision>23</cp:revision>
  <dcterms:created xsi:type="dcterms:W3CDTF">2024-12-09T08:47:08Z</dcterms:created>
  <dcterms:modified xsi:type="dcterms:W3CDTF">2025-06-05T06:27:23Z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0x0101000AEE8BC5B425AC4284FA51070EDD563D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